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Lst>
  <p:notesMasterIdLst>
    <p:notesMasterId r:id="rId28"/>
  </p:notesMasterIdLst>
  <p:sldIdLst>
    <p:sldId id="256" r:id="rId2"/>
    <p:sldId id="294" r:id="rId3"/>
    <p:sldId id="258" r:id="rId4"/>
    <p:sldId id="309" r:id="rId5"/>
    <p:sldId id="262" r:id="rId6"/>
    <p:sldId id="310" r:id="rId7"/>
    <p:sldId id="298" r:id="rId8"/>
    <p:sldId id="311" r:id="rId9"/>
    <p:sldId id="299" r:id="rId10"/>
    <p:sldId id="307" r:id="rId11"/>
    <p:sldId id="308" r:id="rId12"/>
    <p:sldId id="305" r:id="rId13"/>
    <p:sldId id="306" r:id="rId14"/>
    <p:sldId id="266" r:id="rId15"/>
    <p:sldId id="303" r:id="rId16"/>
    <p:sldId id="304" r:id="rId17"/>
    <p:sldId id="312" r:id="rId18"/>
    <p:sldId id="301" r:id="rId19"/>
    <p:sldId id="316" r:id="rId20"/>
    <p:sldId id="317" r:id="rId21"/>
    <p:sldId id="319" r:id="rId22"/>
    <p:sldId id="318" r:id="rId23"/>
    <p:sldId id="322" r:id="rId24"/>
    <p:sldId id="320" r:id="rId25"/>
    <p:sldId id="321" r:id="rId26"/>
    <p:sldId id="314" r:id="rId27"/>
  </p:sldIdLst>
  <p:sldSz cx="9144000" cy="5143500" type="screen16x9"/>
  <p:notesSz cx="6858000" cy="9144000"/>
  <p:embeddedFontLst>
    <p:embeddedFont>
      <p:font typeface="Abel" panose="020B0604020202020204" charset="0"/>
      <p:regular r:id="rId29"/>
    </p:embeddedFont>
    <p:embeddedFont>
      <p:font typeface="Anaheim" panose="020B0604020202020204" charset="0"/>
      <p:regular r:id="rId30"/>
    </p:embeddedFont>
    <p:embeddedFont>
      <p:font typeface="Anton" panose="020B0604020202020204" charset="0"/>
      <p:regular r:id="rId31"/>
    </p:embeddedFont>
    <p:embeddedFont>
      <p:font typeface="Josefin Sans" panose="020B0604020202020204" charset="0"/>
      <p:regular r:id="rId32"/>
      <p:bold r:id="rId33"/>
      <p:italic r:id="rId34"/>
      <p:boldItalic r:id="rId35"/>
    </p:embeddedFont>
    <p:embeddedFont>
      <p:font typeface="Josefin Slab" panose="020B0604020202020204" charset="0"/>
      <p:regular r:id="rId36"/>
      <p:bold r:id="rId37"/>
      <p:italic r:id="rId38"/>
      <p:boldItalic r:id="rId39"/>
    </p:embeddedFont>
    <p:embeddedFont>
      <p:font typeface="Source Code Pro ExtraLight" panose="020B0309030403020204" pitchFamily="49" charset="0"/>
      <p:regular r:id="rId40"/>
      <p:italic r:id="rId41"/>
    </p:embeddedFont>
    <p:embeddedFont>
      <p:font typeface="Staatliches" panose="020B0604020202020204" charset="0"/>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Martin" initials="JM" lastIdx="1" clrIdx="0">
    <p:extLst>
      <p:ext uri="{19B8F6BF-5375-455C-9EA6-DF929625EA0E}">
        <p15:presenceInfo xmlns:p15="http://schemas.microsoft.com/office/powerpoint/2012/main" userId="a07852a0550a5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82408C-85E6-4B6E-A850-1E5AEBD0EFE7}" v="48" dt="2021-04-30T14:18:02.867"/>
  </p1510:revLst>
</p1510:revInfo>
</file>

<file path=ppt/tableStyles.xml><?xml version="1.0" encoding="utf-8"?>
<a:tblStyleLst xmlns:a="http://schemas.openxmlformats.org/drawingml/2006/main" def="{62758BA7-6D8D-4788-995A-49CBA06715A2}">
  <a:tblStyle styleId="{62758BA7-6D8D-4788-995A-49CBA06715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39" autoAdjust="0"/>
    <p:restoredTop sz="94660"/>
  </p:normalViewPr>
  <p:slideViewPr>
    <p:cSldViewPr snapToGrid="0">
      <p:cViewPr varScale="1">
        <p:scale>
          <a:sx n="140" d="100"/>
          <a:sy n="140" d="100"/>
        </p:scale>
        <p:origin x="102" y="114"/>
      </p:cViewPr>
      <p:guideLst>
        <p:guide pos="5227"/>
        <p:guide orient="horz" pos="2971"/>
        <p:guide pos="2880"/>
        <p:guide orient="horz" pos="12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Martin" userId="a07852a0550a5e43" providerId="LiveId" clId="{5782408C-85E6-4B6E-A850-1E5AEBD0EFE7}"/>
    <pc:docChg chg="undo custSel addSld delSld modSld sldOrd">
      <pc:chgData name="Jonathan Martin" userId="a07852a0550a5e43" providerId="LiveId" clId="{5782408C-85E6-4B6E-A850-1E5AEBD0EFE7}" dt="2021-04-30T14:18:47.249" v="2560" actId="1076"/>
      <pc:docMkLst>
        <pc:docMk/>
      </pc:docMkLst>
      <pc:sldChg chg="addSp delSp modSp mod addCm delCm">
        <pc:chgData name="Jonathan Martin" userId="a07852a0550a5e43" providerId="LiveId" clId="{5782408C-85E6-4B6E-A850-1E5AEBD0EFE7}" dt="2021-04-30T13:13:23.076" v="721" actId="29295"/>
        <pc:sldMkLst>
          <pc:docMk/>
          <pc:sldMk cId="0" sldId="256"/>
        </pc:sldMkLst>
        <pc:spChg chg="del mod">
          <ac:chgData name="Jonathan Martin" userId="a07852a0550a5e43" providerId="LiveId" clId="{5782408C-85E6-4B6E-A850-1E5AEBD0EFE7}" dt="2021-04-30T12:54:32.621" v="39" actId="478"/>
          <ac:spMkLst>
            <pc:docMk/>
            <pc:sldMk cId="0" sldId="256"/>
            <ac:spMk id="140" creationId="{00000000-0000-0000-0000-000000000000}"/>
          </ac:spMkLst>
        </pc:spChg>
        <pc:spChg chg="del mod">
          <ac:chgData name="Jonathan Martin" userId="a07852a0550a5e43" providerId="LiveId" clId="{5782408C-85E6-4B6E-A850-1E5AEBD0EFE7}" dt="2021-04-30T12:54:37.598" v="46" actId="478"/>
          <ac:spMkLst>
            <pc:docMk/>
            <pc:sldMk cId="0" sldId="256"/>
            <ac:spMk id="157" creationId="{00000000-0000-0000-0000-000000000000}"/>
          </ac:spMkLst>
        </pc:spChg>
        <pc:spChg chg="mod">
          <ac:chgData name="Jonathan Martin" userId="a07852a0550a5e43" providerId="LiveId" clId="{5782408C-85E6-4B6E-A850-1E5AEBD0EFE7}" dt="2021-04-30T13:12:57.953" v="625" actId="1076"/>
          <ac:spMkLst>
            <pc:docMk/>
            <pc:sldMk cId="0" sldId="256"/>
            <ac:spMk id="165" creationId="{00000000-0000-0000-0000-000000000000}"/>
          </ac:spMkLst>
        </pc:spChg>
        <pc:spChg chg="mod">
          <ac:chgData name="Jonathan Martin" userId="a07852a0550a5e43" providerId="LiveId" clId="{5782408C-85E6-4B6E-A850-1E5AEBD0EFE7}" dt="2021-04-30T12:54:25.707" v="35" actId="1076"/>
          <ac:spMkLst>
            <pc:docMk/>
            <pc:sldMk cId="0" sldId="256"/>
            <ac:spMk id="166" creationId="{00000000-0000-0000-0000-000000000000}"/>
          </ac:spMkLst>
        </pc:spChg>
        <pc:spChg chg="del">
          <ac:chgData name="Jonathan Martin" userId="a07852a0550a5e43" providerId="LiveId" clId="{5782408C-85E6-4B6E-A850-1E5AEBD0EFE7}" dt="2021-04-30T12:54:46.406" v="55" actId="478"/>
          <ac:spMkLst>
            <pc:docMk/>
            <pc:sldMk cId="0" sldId="256"/>
            <ac:spMk id="170" creationId="{00000000-0000-0000-0000-000000000000}"/>
          </ac:spMkLst>
        </pc:spChg>
        <pc:spChg chg="del">
          <ac:chgData name="Jonathan Martin" userId="a07852a0550a5e43" providerId="LiveId" clId="{5782408C-85E6-4B6E-A850-1E5AEBD0EFE7}" dt="2021-04-30T12:54:46.852" v="56" actId="478"/>
          <ac:spMkLst>
            <pc:docMk/>
            <pc:sldMk cId="0" sldId="256"/>
            <ac:spMk id="171" creationId="{00000000-0000-0000-0000-000000000000}"/>
          </ac:spMkLst>
        </pc:spChg>
        <pc:spChg chg="del">
          <ac:chgData name="Jonathan Martin" userId="a07852a0550a5e43" providerId="LiveId" clId="{5782408C-85E6-4B6E-A850-1E5AEBD0EFE7}" dt="2021-04-30T12:54:40.734" v="48" actId="478"/>
          <ac:spMkLst>
            <pc:docMk/>
            <pc:sldMk cId="0" sldId="256"/>
            <ac:spMk id="187" creationId="{00000000-0000-0000-0000-000000000000}"/>
          </ac:spMkLst>
        </pc:spChg>
        <pc:spChg chg="del">
          <ac:chgData name="Jonathan Martin" userId="a07852a0550a5e43" providerId="LiveId" clId="{5782408C-85E6-4B6E-A850-1E5AEBD0EFE7}" dt="2021-04-30T12:54:36.425" v="44" actId="478"/>
          <ac:spMkLst>
            <pc:docMk/>
            <pc:sldMk cId="0" sldId="256"/>
            <ac:spMk id="188" creationId="{00000000-0000-0000-0000-000000000000}"/>
          </ac:spMkLst>
        </pc:spChg>
        <pc:spChg chg="del">
          <ac:chgData name="Jonathan Martin" userId="a07852a0550a5e43" providerId="LiveId" clId="{5782408C-85E6-4B6E-A850-1E5AEBD0EFE7}" dt="2021-04-30T12:54:40.734" v="48" actId="478"/>
          <ac:spMkLst>
            <pc:docMk/>
            <pc:sldMk cId="0" sldId="256"/>
            <ac:spMk id="189" creationId="{00000000-0000-0000-0000-000000000000}"/>
          </ac:spMkLst>
        </pc:spChg>
        <pc:spChg chg="del">
          <ac:chgData name="Jonathan Martin" userId="a07852a0550a5e43" providerId="LiveId" clId="{5782408C-85E6-4B6E-A850-1E5AEBD0EFE7}" dt="2021-04-30T12:54:40.734" v="48" actId="478"/>
          <ac:spMkLst>
            <pc:docMk/>
            <pc:sldMk cId="0" sldId="256"/>
            <ac:spMk id="190" creationId="{00000000-0000-0000-0000-000000000000}"/>
          </ac:spMkLst>
        </pc:spChg>
        <pc:spChg chg="del">
          <ac:chgData name="Jonathan Martin" userId="a07852a0550a5e43" providerId="LiveId" clId="{5782408C-85E6-4B6E-A850-1E5AEBD0EFE7}" dt="2021-04-30T12:54:40.734" v="48" actId="478"/>
          <ac:spMkLst>
            <pc:docMk/>
            <pc:sldMk cId="0" sldId="256"/>
            <ac:spMk id="191" creationId="{00000000-0000-0000-0000-000000000000}"/>
          </ac:spMkLst>
        </pc:spChg>
        <pc:spChg chg="del">
          <ac:chgData name="Jonathan Martin" userId="a07852a0550a5e43" providerId="LiveId" clId="{5782408C-85E6-4B6E-A850-1E5AEBD0EFE7}" dt="2021-04-30T12:54:40.734" v="48" actId="478"/>
          <ac:spMkLst>
            <pc:docMk/>
            <pc:sldMk cId="0" sldId="256"/>
            <ac:spMk id="192" creationId="{00000000-0000-0000-0000-000000000000}"/>
          </ac:spMkLst>
        </pc:spChg>
        <pc:spChg chg="del">
          <ac:chgData name="Jonathan Martin" userId="a07852a0550a5e43" providerId="LiveId" clId="{5782408C-85E6-4B6E-A850-1E5AEBD0EFE7}" dt="2021-04-30T12:54:40.734" v="48" actId="478"/>
          <ac:spMkLst>
            <pc:docMk/>
            <pc:sldMk cId="0" sldId="256"/>
            <ac:spMk id="193" creationId="{00000000-0000-0000-0000-000000000000}"/>
          </ac:spMkLst>
        </pc:spChg>
        <pc:spChg chg="del">
          <ac:chgData name="Jonathan Martin" userId="a07852a0550a5e43" providerId="LiveId" clId="{5782408C-85E6-4B6E-A850-1E5AEBD0EFE7}" dt="2021-04-30T12:54:31.722" v="37" actId="478"/>
          <ac:spMkLst>
            <pc:docMk/>
            <pc:sldMk cId="0" sldId="256"/>
            <ac:spMk id="194" creationId="{00000000-0000-0000-0000-000000000000}"/>
          </ac:spMkLst>
        </pc:spChg>
        <pc:spChg chg="del">
          <ac:chgData name="Jonathan Martin" userId="a07852a0550a5e43" providerId="LiveId" clId="{5782408C-85E6-4B6E-A850-1E5AEBD0EFE7}" dt="2021-04-30T12:54:40.734" v="48" actId="478"/>
          <ac:spMkLst>
            <pc:docMk/>
            <pc:sldMk cId="0" sldId="256"/>
            <ac:spMk id="195" creationId="{00000000-0000-0000-0000-000000000000}"/>
          </ac:spMkLst>
        </pc:spChg>
        <pc:spChg chg="del">
          <ac:chgData name="Jonathan Martin" userId="a07852a0550a5e43" providerId="LiveId" clId="{5782408C-85E6-4B6E-A850-1E5AEBD0EFE7}" dt="2021-04-30T12:54:36.425" v="44" actId="478"/>
          <ac:spMkLst>
            <pc:docMk/>
            <pc:sldMk cId="0" sldId="256"/>
            <ac:spMk id="411" creationId="{00000000-0000-0000-0000-000000000000}"/>
          </ac:spMkLst>
        </pc:spChg>
        <pc:spChg chg="del">
          <ac:chgData name="Jonathan Martin" userId="a07852a0550a5e43" providerId="LiveId" clId="{5782408C-85E6-4B6E-A850-1E5AEBD0EFE7}" dt="2021-04-30T12:54:40.734" v="48" actId="478"/>
          <ac:spMkLst>
            <pc:docMk/>
            <pc:sldMk cId="0" sldId="256"/>
            <ac:spMk id="412" creationId="{00000000-0000-0000-0000-000000000000}"/>
          </ac:spMkLst>
        </pc:spChg>
        <pc:spChg chg="del">
          <ac:chgData name="Jonathan Martin" userId="a07852a0550a5e43" providerId="LiveId" clId="{5782408C-85E6-4B6E-A850-1E5AEBD0EFE7}" dt="2021-04-30T12:54:36.425" v="44" actId="478"/>
          <ac:spMkLst>
            <pc:docMk/>
            <pc:sldMk cId="0" sldId="256"/>
            <ac:spMk id="413" creationId="{00000000-0000-0000-0000-000000000000}"/>
          </ac:spMkLst>
        </pc:spChg>
        <pc:spChg chg="del">
          <ac:chgData name="Jonathan Martin" userId="a07852a0550a5e43" providerId="LiveId" clId="{5782408C-85E6-4B6E-A850-1E5AEBD0EFE7}" dt="2021-04-30T12:54:42.748" v="50" actId="478"/>
          <ac:spMkLst>
            <pc:docMk/>
            <pc:sldMk cId="0" sldId="256"/>
            <ac:spMk id="414" creationId="{00000000-0000-0000-0000-000000000000}"/>
          </ac:spMkLst>
        </pc:spChg>
        <pc:spChg chg="del">
          <ac:chgData name="Jonathan Martin" userId="a07852a0550a5e43" providerId="LiveId" clId="{5782408C-85E6-4B6E-A850-1E5AEBD0EFE7}" dt="2021-04-30T12:54:44.962" v="53" actId="478"/>
          <ac:spMkLst>
            <pc:docMk/>
            <pc:sldMk cId="0" sldId="256"/>
            <ac:spMk id="415" creationId="{00000000-0000-0000-0000-000000000000}"/>
          </ac:spMkLst>
        </pc:spChg>
        <pc:spChg chg="del">
          <ac:chgData name="Jonathan Martin" userId="a07852a0550a5e43" providerId="LiveId" clId="{5782408C-85E6-4B6E-A850-1E5AEBD0EFE7}" dt="2021-04-30T12:54:35.326" v="43" actId="478"/>
          <ac:spMkLst>
            <pc:docMk/>
            <pc:sldMk cId="0" sldId="256"/>
            <ac:spMk id="416" creationId="{00000000-0000-0000-0000-000000000000}"/>
          </ac:spMkLst>
        </pc:spChg>
        <pc:spChg chg="add mod">
          <ac:chgData name="Jonathan Martin" userId="a07852a0550a5e43" providerId="LiveId" clId="{5782408C-85E6-4B6E-A850-1E5AEBD0EFE7}" dt="2021-04-30T12:56:28.408" v="107" actId="1076"/>
          <ac:spMkLst>
            <pc:docMk/>
            <pc:sldMk cId="0" sldId="256"/>
            <ac:spMk id="417" creationId="{FC713782-B415-47A8-93EA-F6680802AAF7}"/>
          </ac:spMkLst>
        </pc:spChg>
        <pc:grpChg chg="del">
          <ac:chgData name="Jonathan Martin" userId="a07852a0550a5e43" providerId="LiveId" clId="{5782408C-85E6-4B6E-A850-1E5AEBD0EFE7}" dt="2021-04-30T12:54:34.365" v="42" actId="478"/>
          <ac:grpSpMkLst>
            <pc:docMk/>
            <pc:sldMk cId="0" sldId="256"/>
            <ac:grpSpMk id="141" creationId="{00000000-0000-0000-0000-000000000000}"/>
          </ac:grpSpMkLst>
        </pc:grpChg>
        <pc:grpChg chg="del">
          <ac:chgData name="Jonathan Martin" userId="a07852a0550a5e43" providerId="LiveId" clId="{5782408C-85E6-4B6E-A850-1E5AEBD0EFE7}" dt="2021-04-30T12:54:43.918" v="52" actId="478"/>
          <ac:grpSpMkLst>
            <pc:docMk/>
            <pc:sldMk cId="0" sldId="256"/>
            <ac:grpSpMk id="158" creationId="{00000000-0000-0000-0000-000000000000}"/>
          </ac:grpSpMkLst>
        </pc:grpChg>
        <pc:grpChg chg="del">
          <ac:chgData name="Jonathan Martin" userId="a07852a0550a5e43" providerId="LiveId" clId="{5782408C-85E6-4B6E-A850-1E5AEBD0EFE7}" dt="2021-04-30T12:54:43.282" v="51" actId="478"/>
          <ac:grpSpMkLst>
            <pc:docMk/>
            <pc:sldMk cId="0" sldId="256"/>
            <ac:grpSpMk id="167" creationId="{00000000-0000-0000-0000-000000000000}"/>
          </ac:grpSpMkLst>
        </pc:grpChg>
        <pc:grpChg chg="del">
          <ac:chgData name="Jonathan Martin" userId="a07852a0550a5e43" providerId="LiveId" clId="{5782408C-85E6-4B6E-A850-1E5AEBD0EFE7}" dt="2021-04-30T12:54:33.386" v="41" actId="478"/>
          <ac:grpSpMkLst>
            <pc:docMk/>
            <pc:sldMk cId="0" sldId="256"/>
            <ac:grpSpMk id="196" creationId="{00000000-0000-0000-0000-000000000000}"/>
          </ac:grpSpMkLst>
        </pc:grpChg>
        <pc:grpChg chg="del">
          <ac:chgData name="Jonathan Martin" userId="a07852a0550a5e43" providerId="LiveId" clId="{5782408C-85E6-4B6E-A850-1E5AEBD0EFE7}" dt="2021-04-30T12:54:45.351" v="54" actId="478"/>
          <ac:grpSpMkLst>
            <pc:docMk/>
            <pc:sldMk cId="0" sldId="256"/>
            <ac:grpSpMk id="215" creationId="{00000000-0000-0000-0000-000000000000}"/>
          </ac:grpSpMkLst>
        </pc:grpChg>
        <pc:grpChg chg="del">
          <ac:chgData name="Jonathan Martin" userId="a07852a0550a5e43" providerId="LiveId" clId="{5782408C-85E6-4B6E-A850-1E5AEBD0EFE7}" dt="2021-04-30T12:54:38.393" v="47" actId="478"/>
          <ac:grpSpMkLst>
            <pc:docMk/>
            <pc:sldMk cId="0" sldId="256"/>
            <ac:grpSpMk id="225" creationId="{00000000-0000-0000-0000-000000000000}"/>
          </ac:grpSpMkLst>
        </pc:grpChg>
        <pc:grpChg chg="del">
          <ac:chgData name="Jonathan Martin" userId="a07852a0550a5e43" providerId="LiveId" clId="{5782408C-85E6-4B6E-A850-1E5AEBD0EFE7}" dt="2021-04-30T12:54:32.182" v="38" actId="478"/>
          <ac:grpSpMkLst>
            <pc:docMk/>
            <pc:sldMk cId="0" sldId="256"/>
            <ac:grpSpMk id="230" creationId="{00000000-0000-0000-0000-000000000000}"/>
          </ac:grpSpMkLst>
        </pc:grpChg>
        <pc:grpChg chg="del">
          <ac:chgData name="Jonathan Martin" userId="a07852a0550a5e43" providerId="LiveId" clId="{5782408C-85E6-4B6E-A850-1E5AEBD0EFE7}" dt="2021-04-30T12:54:32.998" v="40" actId="478"/>
          <ac:grpSpMkLst>
            <pc:docMk/>
            <pc:sldMk cId="0" sldId="256"/>
            <ac:grpSpMk id="233" creationId="{00000000-0000-0000-0000-000000000000}"/>
          </ac:grpSpMkLst>
        </pc:grpChg>
        <pc:grpChg chg="del mod">
          <ac:chgData name="Jonathan Martin" userId="a07852a0550a5e43" providerId="LiveId" clId="{5782408C-85E6-4B6E-A850-1E5AEBD0EFE7}" dt="2021-04-30T12:54:28.381" v="36" actId="478"/>
          <ac:grpSpMkLst>
            <pc:docMk/>
            <pc:sldMk cId="0" sldId="256"/>
            <ac:grpSpMk id="252" creationId="{00000000-0000-0000-0000-000000000000}"/>
          </ac:grpSpMkLst>
        </pc:grpChg>
        <pc:grpChg chg="del">
          <ac:chgData name="Jonathan Martin" userId="a07852a0550a5e43" providerId="LiveId" clId="{5782408C-85E6-4B6E-A850-1E5AEBD0EFE7}" dt="2021-04-30T12:54:42.215" v="49" actId="478"/>
          <ac:grpSpMkLst>
            <pc:docMk/>
            <pc:sldMk cId="0" sldId="256"/>
            <ac:grpSpMk id="403" creationId="{00000000-0000-0000-0000-000000000000}"/>
          </ac:grpSpMkLst>
        </pc:grpChg>
        <pc:picChg chg="add mod ord">
          <ac:chgData name="Jonathan Martin" userId="a07852a0550a5e43" providerId="LiveId" clId="{5782408C-85E6-4B6E-A850-1E5AEBD0EFE7}" dt="2021-04-30T13:13:23.076" v="721" actId="29295"/>
          <ac:picMkLst>
            <pc:docMk/>
            <pc:sldMk cId="0" sldId="256"/>
            <ac:picMk id="3" creationId="{0F1EAF33-B672-496B-8ECD-88EA32FE1F32}"/>
          </ac:picMkLst>
        </pc:picChg>
        <pc:picChg chg="add del mod">
          <ac:chgData name="Jonathan Martin" userId="a07852a0550a5e43" providerId="LiveId" clId="{5782408C-85E6-4B6E-A850-1E5AEBD0EFE7}" dt="2021-04-30T13:12:25.130" v="620" actId="478"/>
          <ac:picMkLst>
            <pc:docMk/>
            <pc:sldMk cId="0" sldId="256"/>
            <ac:picMk id="1026" creationId="{0C1AC7AE-F187-4487-BE3E-39773705C872}"/>
          </ac:picMkLst>
        </pc:picChg>
      </pc:sldChg>
      <pc:sldChg chg="del">
        <pc:chgData name="Jonathan Martin" userId="a07852a0550a5e43" providerId="LiveId" clId="{5782408C-85E6-4B6E-A850-1E5AEBD0EFE7}" dt="2021-04-30T12:56:32.046" v="108" actId="47"/>
        <pc:sldMkLst>
          <pc:docMk/>
          <pc:sldMk cId="0" sldId="257"/>
        </pc:sldMkLst>
      </pc:sldChg>
      <pc:sldChg chg="addSp delSp modSp mod">
        <pc:chgData name="Jonathan Martin" userId="a07852a0550a5e43" providerId="LiveId" clId="{5782408C-85E6-4B6E-A850-1E5AEBD0EFE7}" dt="2021-04-30T13:56:17.494" v="1995" actId="1076"/>
        <pc:sldMkLst>
          <pc:docMk/>
          <pc:sldMk cId="0" sldId="258"/>
        </pc:sldMkLst>
        <pc:spChg chg="add del mod">
          <ac:chgData name="Jonathan Martin" userId="a07852a0550a5e43" providerId="LiveId" clId="{5782408C-85E6-4B6E-A850-1E5AEBD0EFE7}" dt="2021-04-30T13:00:25.882" v="190" actId="478"/>
          <ac:spMkLst>
            <pc:docMk/>
            <pc:sldMk cId="0" sldId="258"/>
            <ac:spMk id="3" creationId="{401361EC-6E2A-4F89-92C3-D0A9E7DA7925}"/>
          </ac:spMkLst>
        </pc:spChg>
        <pc:spChg chg="add del mod">
          <ac:chgData name="Jonathan Martin" userId="a07852a0550a5e43" providerId="LiveId" clId="{5782408C-85E6-4B6E-A850-1E5AEBD0EFE7}" dt="2021-04-30T13:00:29.107" v="192" actId="478"/>
          <ac:spMkLst>
            <pc:docMk/>
            <pc:sldMk cId="0" sldId="258"/>
            <ac:spMk id="5" creationId="{577A8713-8954-446A-95C0-EB07D7F4CB43}"/>
          </ac:spMkLst>
        </pc:spChg>
        <pc:spChg chg="add del mod">
          <ac:chgData name="Jonathan Martin" userId="a07852a0550a5e43" providerId="LiveId" clId="{5782408C-85E6-4B6E-A850-1E5AEBD0EFE7}" dt="2021-04-30T13:00:32.519" v="194" actId="478"/>
          <ac:spMkLst>
            <pc:docMk/>
            <pc:sldMk cId="0" sldId="258"/>
            <ac:spMk id="7" creationId="{01C8D844-5CFC-4799-ADDD-F1D39F56D2DB}"/>
          </ac:spMkLst>
        </pc:spChg>
        <pc:spChg chg="add del mod">
          <ac:chgData name="Jonathan Martin" userId="a07852a0550a5e43" providerId="LiveId" clId="{5782408C-85E6-4B6E-A850-1E5AEBD0EFE7}" dt="2021-04-30T13:00:37.674" v="197" actId="478"/>
          <ac:spMkLst>
            <pc:docMk/>
            <pc:sldMk cId="0" sldId="258"/>
            <ac:spMk id="9" creationId="{BDD6D58C-9AED-4D63-9E46-DA6EB438E433}"/>
          </ac:spMkLst>
        </pc:spChg>
        <pc:spChg chg="add mod">
          <ac:chgData name="Jonathan Martin" userId="a07852a0550a5e43" providerId="LiveId" clId="{5782408C-85E6-4B6E-A850-1E5AEBD0EFE7}" dt="2021-04-30T12:58:08.173" v="134" actId="1076"/>
          <ac:spMkLst>
            <pc:docMk/>
            <pc:sldMk cId="0" sldId="258"/>
            <ac:spMk id="81" creationId="{BD19A1C4-E4B2-4589-94C3-2E337392850D}"/>
          </ac:spMkLst>
        </pc:spChg>
        <pc:spChg chg="add mod">
          <ac:chgData name="Jonathan Martin" userId="a07852a0550a5e43" providerId="LiveId" clId="{5782408C-85E6-4B6E-A850-1E5AEBD0EFE7}" dt="2021-04-30T12:58:08.173" v="134" actId="1076"/>
          <ac:spMkLst>
            <pc:docMk/>
            <pc:sldMk cId="0" sldId="258"/>
            <ac:spMk id="82" creationId="{A6A3DBC6-A81B-4733-8CFB-24CD81F06197}"/>
          </ac:spMkLst>
        </pc:spChg>
        <pc:spChg chg="add mod">
          <ac:chgData name="Jonathan Martin" userId="a07852a0550a5e43" providerId="LiveId" clId="{5782408C-85E6-4B6E-A850-1E5AEBD0EFE7}" dt="2021-04-30T12:58:08.173" v="134" actId="1076"/>
          <ac:spMkLst>
            <pc:docMk/>
            <pc:sldMk cId="0" sldId="258"/>
            <ac:spMk id="83" creationId="{5A781E74-F7A6-4790-936D-0B33C9DB21F4}"/>
          </ac:spMkLst>
        </pc:spChg>
        <pc:spChg chg="add mod">
          <ac:chgData name="Jonathan Martin" userId="a07852a0550a5e43" providerId="LiveId" clId="{5782408C-85E6-4B6E-A850-1E5AEBD0EFE7}" dt="2021-04-30T12:58:08.173" v="134" actId="1076"/>
          <ac:spMkLst>
            <pc:docMk/>
            <pc:sldMk cId="0" sldId="258"/>
            <ac:spMk id="84" creationId="{F9565C6F-2595-4C32-B32C-495D53639E34}"/>
          </ac:spMkLst>
        </pc:spChg>
        <pc:spChg chg="add mod">
          <ac:chgData name="Jonathan Martin" userId="a07852a0550a5e43" providerId="LiveId" clId="{5782408C-85E6-4B6E-A850-1E5AEBD0EFE7}" dt="2021-04-30T12:58:08.173" v="134" actId="1076"/>
          <ac:spMkLst>
            <pc:docMk/>
            <pc:sldMk cId="0" sldId="258"/>
            <ac:spMk id="85" creationId="{08780B4D-80F5-4397-B3D1-D7F28C5D538F}"/>
          </ac:spMkLst>
        </pc:spChg>
        <pc:spChg chg="add mod">
          <ac:chgData name="Jonathan Martin" userId="a07852a0550a5e43" providerId="LiveId" clId="{5782408C-85E6-4B6E-A850-1E5AEBD0EFE7}" dt="2021-04-30T12:59:58.038" v="150" actId="1076"/>
          <ac:spMkLst>
            <pc:docMk/>
            <pc:sldMk cId="0" sldId="258"/>
            <ac:spMk id="86" creationId="{7B8C3970-4522-484E-9A4A-9FAB5A43AF19}"/>
          </ac:spMkLst>
        </pc:spChg>
        <pc:spChg chg="add mod">
          <ac:chgData name="Jonathan Martin" userId="a07852a0550a5e43" providerId="LiveId" clId="{5782408C-85E6-4B6E-A850-1E5AEBD0EFE7}" dt="2021-04-30T13:56:14.431" v="1994" actId="1076"/>
          <ac:spMkLst>
            <pc:docMk/>
            <pc:sldMk cId="0" sldId="258"/>
            <ac:spMk id="87" creationId="{4A95F8F4-605E-49B0-B733-31A81B82031C}"/>
          </ac:spMkLst>
        </pc:spChg>
        <pc:spChg chg="add del mod">
          <ac:chgData name="Jonathan Martin" userId="a07852a0550a5e43" providerId="LiveId" clId="{5782408C-85E6-4B6E-A850-1E5AEBD0EFE7}" dt="2021-04-30T13:00:33.890" v="195" actId="478"/>
          <ac:spMkLst>
            <pc:docMk/>
            <pc:sldMk cId="0" sldId="258"/>
            <ac:spMk id="88" creationId="{B35C2D34-B00E-4680-AF13-B640A599E81F}"/>
          </ac:spMkLst>
        </pc:spChg>
        <pc:spChg chg="mod">
          <ac:chgData name="Jonathan Martin" userId="a07852a0550a5e43" providerId="LiveId" clId="{5782408C-85E6-4B6E-A850-1E5AEBD0EFE7}" dt="2021-04-30T12:59:40.216" v="148" actId="1076"/>
          <ac:spMkLst>
            <pc:docMk/>
            <pc:sldMk cId="0" sldId="258"/>
            <ac:spMk id="427" creationId="{00000000-0000-0000-0000-000000000000}"/>
          </ac:spMkLst>
        </pc:spChg>
        <pc:spChg chg="mod">
          <ac:chgData name="Jonathan Martin" userId="a07852a0550a5e43" providerId="LiveId" clId="{5782408C-85E6-4B6E-A850-1E5AEBD0EFE7}" dt="2021-04-30T12:59:50.666" v="149" actId="1076"/>
          <ac:spMkLst>
            <pc:docMk/>
            <pc:sldMk cId="0" sldId="258"/>
            <ac:spMk id="428" creationId="{00000000-0000-0000-0000-000000000000}"/>
          </ac:spMkLst>
        </pc:spChg>
        <pc:spChg chg="mod">
          <ac:chgData name="Jonathan Martin" userId="a07852a0550a5e43" providerId="LiveId" clId="{5782408C-85E6-4B6E-A850-1E5AEBD0EFE7}" dt="2021-04-30T13:00:54.522" v="199" actId="14100"/>
          <ac:spMkLst>
            <pc:docMk/>
            <pc:sldMk cId="0" sldId="258"/>
            <ac:spMk id="429" creationId="{00000000-0000-0000-0000-000000000000}"/>
          </ac:spMkLst>
        </pc:spChg>
        <pc:spChg chg="mod">
          <ac:chgData name="Jonathan Martin" userId="a07852a0550a5e43" providerId="LiveId" clId="{5782408C-85E6-4B6E-A850-1E5AEBD0EFE7}" dt="2021-04-30T12:59:31.020" v="146" actId="1076"/>
          <ac:spMkLst>
            <pc:docMk/>
            <pc:sldMk cId="0" sldId="258"/>
            <ac:spMk id="430" creationId="{00000000-0000-0000-0000-000000000000}"/>
          </ac:spMkLst>
        </pc:spChg>
        <pc:spChg chg="mod">
          <ac:chgData name="Jonathan Martin" userId="a07852a0550a5e43" providerId="LiveId" clId="{5782408C-85E6-4B6E-A850-1E5AEBD0EFE7}" dt="2021-04-30T13:56:17.494" v="1995" actId="1076"/>
          <ac:spMkLst>
            <pc:docMk/>
            <pc:sldMk cId="0" sldId="258"/>
            <ac:spMk id="431" creationId="{00000000-0000-0000-0000-000000000000}"/>
          </ac:spMkLst>
        </pc:spChg>
        <pc:spChg chg="del mod">
          <ac:chgData name="Jonathan Martin" userId="a07852a0550a5e43" providerId="LiveId" clId="{5782408C-85E6-4B6E-A850-1E5AEBD0EFE7}" dt="2021-04-30T13:00:36" v="196" actId="478"/>
          <ac:spMkLst>
            <pc:docMk/>
            <pc:sldMk cId="0" sldId="258"/>
            <ac:spMk id="432" creationId="{00000000-0000-0000-0000-000000000000}"/>
          </ac:spMkLst>
        </pc:spChg>
        <pc:spChg chg="mod">
          <ac:chgData name="Jonathan Martin" userId="a07852a0550a5e43" providerId="LiveId" clId="{5782408C-85E6-4B6E-A850-1E5AEBD0EFE7}" dt="2021-04-30T13:56:09.675" v="1992" actId="1076"/>
          <ac:spMkLst>
            <pc:docMk/>
            <pc:sldMk cId="0" sldId="258"/>
            <ac:spMk id="433" creationId="{00000000-0000-0000-0000-000000000000}"/>
          </ac:spMkLst>
        </pc:spChg>
        <pc:spChg chg="del mod">
          <ac:chgData name="Jonathan Martin" userId="a07852a0550a5e43" providerId="LiveId" clId="{5782408C-85E6-4B6E-A850-1E5AEBD0EFE7}" dt="2021-04-30T13:00:23.789" v="189" actId="478"/>
          <ac:spMkLst>
            <pc:docMk/>
            <pc:sldMk cId="0" sldId="258"/>
            <ac:spMk id="434" creationId="{00000000-0000-0000-0000-000000000000}"/>
          </ac:spMkLst>
        </pc:spChg>
        <pc:spChg chg="mod">
          <ac:chgData name="Jonathan Martin" userId="a07852a0550a5e43" providerId="LiveId" clId="{5782408C-85E6-4B6E-A850-1E5AEBD0EFE7}" dt="2021-04-30T13:56:06.699" v="1991" actId="1076"/>
          <ac:spMkLst>
            <pc:docMk/>
            <pc:sldMk cId="0" sldId="258"/>
            <ac:spMk id="435" creationId="{00000000-0000-0000-0000-000000000000}"/>
          </ac:spMkLst>
        </pc:spChg>
        <pc:spChg chg="del mod">
          <ac:chgData name="Jonathan Martin" userId="a07852a0550a5e43" providerId="LiveId" clId="{5782408C-85E6-4B6E-A850-1E5AEBD0EFE7}" dt="2021-04-30T13:00:30.498" v="193" actId="478"/>
          <ac:spMkLst>
            <pc:docMk/>
            <pc:sldMk cId="0" sldId="258"/>
            <ac:spMk id="436" creationId="{00000000-0000-0000-0000-000000000000}"/>
          </ac:spMkLst>
        </pc:spChg>
        <pc:spChg chg="mod">
          <ac:chgData name="Jonathan Martin" userId="a07852a0550a5e43" providerId="LiveId" clId="{5782408C-85E6-4B6E-A850-1E5AEBD0EFE7}" dt="2021-04-30T13:56:12.077" v="1993" actId="1076"/>
          <ac:spMkLst>
            <pc:docMk/>
            <pc:sldMk cId="0" sldId="258"/>
            <ac:spMk id="437" creationId="{00000000-0000-0000-0000-000000000000}"/>
          </ac:spMkLst>
        </pc:spChg>
        <pc:spChg chg="del mod">
          <ac:chgData name="Jonathan Martin" userId="a07852a0550a5e43" providerId="LiveId" clId="{5782408C-85E6-4B6E-A850-1E5AEBD0EFE7}" dt="2021-04-30T13:00:27.645" v="191" actId="478"/>
          <ac:spMkLst>
            <pc:docMk/>
            <pc:sldMk cId="0" sldId="258"/>
            <ac:spMk id="438" creationId="{00000000-0000-0000-0000-000000000000}"/>
          </ac:spMkLst>
        </pc:spChg>
        <pc:spChg chg="del">
          <ac:chgData name="Jonathan Martin" userId="a07852a0550a5e43" providerId="LiveId" clId="{5782408C-85E6-4B6E-A850-1E5AEBD0EFE7}" dt="2021-04-30T12:56:56.284" v="114" actId="478"/>
          <ac:spMkLst>
            <pc:docMk/>
            <pc:sldMk cId="0" sldId="258"/>
            <ac:spMk id="441" creationId="{00000000-0000-0000-0000-000000000000}"/>
          </ac:spMkLst>
        </pc:spChg>
        <pc:spChg chg="del">
          <ac:chgData name="Jonathan Martin" userId="a07852a0550a5e43" providerId="LiveId" clId="{5782408C-85E6-4B6E-A850-1E5AEBD0EFE7}" dt="2021-04-30T12:57:01.873" v="117" actId="478"/>
          <ac:spMkLst>
            <pc:docMk/>
            <pc:sldMk cId="0" sldId="258"/>
            <ac:spMk id="442" creationId="{00000000-0000-0000-0000-000000000000}"/>
          </ac:spMkLst>
        </pc:spChg>
        <pc:spChg chg="del mod">
          <ac:chgData name="Jonathan Martin" userId="a07852a0550a5e43" providerId="LiveId" clId="{5782408C-85E6-4B6E-A850-1E5AEBD0EFE7}" dt="2021-04-30T12:58:01.856" v="131" actId="21"/>
          <ac:spMkLst>
            <pc:docMk/>
            <pc:sldMk cId="0" sldId="258"/>
            <ac:spMk id="444" creationId="{00000000-0000-0000-0000-000000000000}"/>
          </ac:spMkLst>
        </pc:spChg>
        <pc:spChg chg="del mod">
          <ac:chgData name="Jonathan Martin" userId="a07852a0550a5e43" providerId="LiveId" clId="{5782408C-85E6-4B6E-A850-1E5AEBD0EFE7}" dt="2021-04-30T12:58:01.856" v="131" actId="21"/>
          <ac:spMkLst>
            <pc:docMk/>
            <pc:sldMk cId="0" sldId="258"/>
            <ac:spMk id="445" creationId="{00000000-0000-0000-0000-000000000000}"/>
          </ac:spMkLst>
        </pc:spChg>
        <pc:spChg chg="del mod">
          <ac:chgData name="Jonathan Martin" userId="a07852a0550a5e43" providerId="LiveId" clId="{5782408C-85E6-4B6E-A850-1E5AEBD0EFE7}" dt="2021-04-30T12:58:01.856" v="131" actId="21"/>
          <ac:spMkLst>
            <pc:docMk/>
            <pc:sldMk cId="0" sldId="258"/>
            <ac:spMk id="446" creationId="{00000000-0000-0000-0000-000000000000}"/>
          </ac:spMkLst>
        </pc:spChg>
        <pc:spChg chg="del mod">
          <ac:chgData name="Jonathan Martin" userId="a07852a0550a5e43" providerId="LiveId" clId="{5782408C-85E6-4B6E-A850-1E5AEBD0EFE7}" dt="2021-04-30T12:58:01.856" v="131" actId="21"/>
          <ac:spMkLst>
            <pc:docMk/>
            <pc:sldMk cId="0" sldId="258"/>
            <ac:spMk id="447" creationId="{00000000-0000-0000-0000-000000000000}"/>
          </ac:spMkLst>
        </pc:spChg>
        <pc:spChg chg="del mod topLvl">
          <ac:chgData name="Jonathan Martin" userId="a07852a0550a5e43" providerId="LiveId" clId="{5782408C-85E6-4B6E-A850-1E5AEBD0EFE7}" dt="2021-04-30T12:58:01.856" v="131" actId="21"/>
          <ac:spMkLst>
            <pc:docMk/>
            <pc:sldMk cId="0" sldId="258"/>
            <ac:spMk id="448" creationId="{00000000-0000-0000-0000-000000000000}"/>
          </ac:spMkLst>
        </pc:spChg>
        <pc:spChg chg="del">
          <ac:chgData name="Jonathan Martin" userId="a07852a0550a5e43" providerId="LiveId" clId="{5782408C-85E6-4B6E-A850-1E5AEBD0EFE7}" dt="2021-04-30T12:56:44.426" v="112" actId="478"/>
          <ac:spMkLst>
            <pc:docMk/>
            <pc:sldMk cId="0" sldId="258"/>
            <ac:spMk id="451" creationId="{00000000-0000-0000-0000-000000000000}"/>
          </ac:spMkLst>
        </pc:spChg>
        <pc:spChg chg="del">
          <ac:chgData name="Jonathan Martin" userId="a07852a0550a5e43" providerId="LiveId" clId="{5782408C-85E6-4B6E-A850-1E5AEBD0EFE7}" dt="2021-04-30T12:57:50.653" v="130" actId="478"/>
          <ac:spMkLst>
            <pc:docMk/>
            <pc:sldMk cId="0" sldId="258"/>
            <ac:spMk id="452" creationId="{00000000-0000-0000-0000-000000000000}"/>
          </ac:spMkLst>
        </pc:spChg>
        <pc:spChg chg="del">
          <ac:chgData name="Jonathan Martin" userId="a07852a0550a5e43" providerId="LiveId" clId="{5782408C-85E6-4B6E-A850-1E5AEBD0EFE7}" dt="2021-04-30T12:57:42.367" v="129" actId="478"/>
          <ac:spMkLst>
            <pc:docMk/>
            <pc:sldMk cId="0" sldId="258"/>
            <ac:spMk id="456" creationId="{00000000-0000-0000-0000-000000000000}"/>
          </ac:spMkLst>
        </pc:spChg>
        <pc:spChg chg="del">
          <ac:chgData name="Jonathan Martin" userId="a07852a0550a5e43" providerId="LiveId" clId="{5782408C-85E6-4B6E-A850-1E5AEBD0EFE7}" dt="2021-04-30T12:57:42.367" v="129" actId="478"/>
          <ac:spMkLst>
            <pc:docMk/>
            <pc:sldMk cId="0" sldId="258"/>
            <ac:spMk id="457" creationId="{00000000-0000-0000-0000-000000000000}"/>
          </ac:spMkLst>
        </pc:spChg>
        <pc:spChg chg="del">
          <ac:chgData name="Jonathan Martin" userId="a07852a0550a5e43" providerId="LiveId" clId="{5782408C-85E6-4B6E-A850-1E5AEBD0EFE7}" dt="2021-04-30T12:57:50.653" v="130" actId="478"/>
          <ac:spMkLst>
            <pc:docMk/>
            <pc:sldMk cId="0" sldId="258"/>
            <ac:spMk id="458" creationId="{00000000-0000-0000-0000-000000000000}"/>
          </ac:spMkLst>
        </pc:spChg>
        <pc:spChg chg="del">
          <ac:chgData name="Jonathan Martin" userId="a07852a0550a5e43" providerId="LiveId" clId="{5782408C-85E6-4B6E-A850-1E5AEBD0EFE7}" dt="2021-04-30T12:57:50.653" v="130" actId="478"/>
          <ac:spMkLst>
            <pc:docMk/>
            <pc:sldMk cId="0" sldId="258"/>
            <ac:spMk id="459" creationId="{00000000-0000-0000-0000-000000000000}"/>
          </ac:spMkLst>
        </pc:spChg>
        <pc:spChg chg="del">
          <ac:chgData name="Jonathan Martin" userId="a07852a0550a5e43" providerId="LiveId" clId="{5782408C-85E6-4B6E-A850-1E5AEBD0EFE7}" dt="2021-04-30T12:57:50.653" v="130" actId="478"/>
          <ac:spMkLst>
            <pc:docMk/>
            <pc:sldMk cId="0" sldId="258"/>
            <ac:spMk id="461" creationId="{00000000-0000-0000-0000-000000000000}"/>
          </ac:spMkLst>
        </pc:spChg>
        <pc:spChg chg="del">
          <ac:chgData name="Jonathan Martin" userId="a07852a0550a5e43" providerId="LiveId" clId="{5782408C-85E6-4B6E-A850-1E5AEBD0EFE7}" dt="2021-04-30T12:57:04.927" v="118" actId="478"/>
          <ac:spMkLst>
            <pc:docMk/>
            <pc:sldMk cId="0" sldId="258"/>
            <ac:spMk id="464" creationId="{00000000-0000-0000-0000-000000000000}"/>
          </ac:spMkLst>
        </pc:spChg>
        <pc:spChg chg="del mod">
          <ac:chgData name="Jonathan Martin" userId="a07852a0550a5e43" providerId="LiveId" clId="{5782408C-85E6-4B6E-A850-1E5AEBD0EFE7}" dt="2021-04-30T12:57:34.057" v="128" actId="478"/>
          <ac:spMkLst>
            <pc:docMk/>
            <pc:sldMk cId="0" sldId="258"/>
            <ac:spMk id="465" creationId="{00000000-0000-0000-0000-000000000000}"/>
          </ac:spMkLst>
        </pc:spChg>
        <pc:spChg chg="del">
          <ac:chgData name="Jonathan Martin" userId="a07852a0550a5e43" providerId="LiveId" clId="{5782408C-85E6-4B6E-A850-1E5AEBD0EFE7}" dt="2021-04-30T12:57:42.367" v="129" actId="478"/>
          <ac:spMkLst>
            <pc:docMk/>
            <pc:sldMk cId="0" sldId="258"/>
            <ac:spMk id="469" creationId="{00000000-0000-0000-0000-000000000000}"/>
          </ac:spMkLst>
        </pc:spChg>
        <pc:spChg chg="del">
          <ac:chgData name="Jonathan Martin" userId="a07852a0550a5e43" providerId="LiveId" clId="{5782408C-85E6-4B6E-A850-1E5AEBD0EFE7}" dt="2021-04-30T12:57:50.653" v="130" actId="478"/>
          <ac:spMkLst>
            <pc:docMk/>
            <pc:sldMk cId="0" sldId="258"/>
            <ac:spMk id="470" creationId="{00000000-0000-0000-0000-000000000000}"/>
          </ac:spMkLst>
        </pc:spChg>
        <pc:spChg chg="del">
          <ac:chgData name="Jonathan Martin" userId="a07852a0550a5e43" providerId="LiveId" clId="{5782408C-85E6-4B6E-A850-1E5AEBD0EFE7}" dt="2021-04-30T12:57:17.373" v="124" actId="478"/>
          <ac:spMkLst>
            <pc:docMk/>
            <pc:sldMk cId="0" sldId="258"/>
            <ac:spMk id="471" creationId="{00000000-0000-0000-0000-000000000000}"/>
          </ac:spMkLst>
        </pc:spChg>
        <pc:spChg chg="del">
          <ac:chgData name="Jonathan Martin" userId="a07852a0550a5e43" providerId="LiveId" clId="{5782408C-85E6-4B6E-A850-1E5AEBD0EFE7}" dt="2021-04-30T12:57:34.057" v="128" actId="478"/>
          <ac:spMkLst>
            <pc:docMk/>
            <pc:sldMk cId="0" sldId="258"/>
            <ac:spMk id="472" creationId="{00000000-0000-0000-0000-000000000000}"/>
          </ac:spMkLst>
        </pc:spChg>
        <pc:spChg chg="del">
          <ac:chgData name="Jonathan Martin" userId="a07852a0550a5e43" providerId="LiveId" clId="{5782408C-85E6-4B6E-A850-1E5AEBD0EFE7}" dt="2021-04-30T12:57:42.367" v="129" actId="478"/>
          <ac:spMkLst>
            <pc:docMk/>
            <pc:sldMk cId="0" sldId="258"/>
            <ac:spMk id="474" creationId="{00000000-0000-0000-0000-000000000000}"/>
          </ac:spMkLst>
        </pc:spChg>
        <pc:spChg chg="del mod">
          <ac:chgData name="Jonathan Martin" userId="a07852a0550a5e43" providerId="LiveId" clId="{5782408C-85E6-4B6E-A850-1E5AEBD0EFE7}" dt="2021-04-30T12:57:34.057" v="128" actId="478"/>
          <ac:spMkLst>
            <pc:docMk/>
            <pc:sldMk cId="0" sldId="258"/>
            <ac:spMk id="475" creationId="{00000000-0000-0000-0000-000000000000}"/>
          </ac:spMkLst>
        </pc:spChg>
        <pc:spChg chg="del">
          <ac:chgData name="Jonathan Martin" userId="a07852a0550a5e43" providerId="LiveId" clId="{5782408C-85E6-4B6E-A850-1E5AEBD0EFE7}" dt="2021-04-30T12:57:50.653" v="130" actId="478"/>
          <ac:spMkLst>
            <pc:docMk/>
            <pc:sldMk cId="0" sldId="258"/>
            <ac:spMk id="476" creationId="{00000000-0000-0000-0000-000000000000}"/>
          </ac:spMkLst>
        </pc:spChg>
        <pc:spChg chg="del">
          <ac:chgData name="Jonathan Martin" userId="a07852a0550a5e43" providerId="LiveId" clId="{5782408C-85E6-4B6E-A850-1E5AEBD0EFE7}" dt="2021-04-30T12:57:34.057" v="128" actId="478"/>
          <ac:spMkLst>
            <pc:docMk/>
            <pc:sldMk cId="0" sldId="258"/>
            <ac:spMk id="486" creationId="{00000000-0000-0000-0000-000000000000}"/>
          </ac:spMkLst>
        </pc:spChg>
        <pc:spChg chg="del mod">
          <ac:chgData name="Jonathan Martin" userId="a07852a0550a5e43" providerId="LiveId" clId="{5782408C-85E6-4B6E-A850-1E5AEBD0EFE7}" dt="2021-04-30T12:57:34.057" v="128" actId="478"/>
          <ac:spMkLst>
            <pc:docMk/>
            <pc:sldMk cId="0" sldId="258"/>
            <ac:spMk id="495" creationId="{00000000-0000-0000-0000-000000000000}"/>
          </ac:spMkLst>
        </pc:spChg>
        <pc:spChg chg="del">
          <ac:chgData name="Jonathan Martin" userId="a07852a0550a5e43" providerId="LiveId" clId="{5782408C-85E6-4B6E-A850-1E5AEBD0EFE7}" dt="2021-04-30T12:56:38.795" v="109" actId="478"/>
          <ac:spMkLst>
            <pc:docMk/>
            <pc:sldMk cId="0" sldId="258"/>
            <ac:spMk id="496" creationId="{00000000-0000-0000-0000-000000000000}"/>
          </ac:spMkLst>
        </pc:spChg>
        <pc:spChg chg="del">
          <ac:chgData name="Jonathan Martin" userId="a07852a0550a5e43" providerId="LiveId" clId="{5782408C-85E6-4B6E-A850-1E5AEBD0EFE7}" dt="2021-04-30T12:57:50.653" v="130" actId="478"/>
          <ac:spMkLst>
            <pc:docMk/>
            <pc:sldMk cId="0" sldId="258"/>
            <ac:spMk id="497" creationId="{00000000-0000-0000-0000-000000000000}"/>
          </ac:spMkLst>
        </pc:spChg>
        <pc:spChg chg="del">
          <ac:chgData name="Jonathan Martin" userId="a07852a0550a5e43" providerId="LiveId" clId="{5782408C-85E6-4B6E-A850-1E5AEBD0EFE7}" dt="2021-04-30T12:57:08.958" v="121" actId="478"/>
          <ac:spMkLst>
            <pc:docMk/>
            <pc:sldMk cId="0" sldId="258"/>
            <ac:spMk id="500" creationId="{00000000-0000-0000-0000-000000000000}"/>
          </ac:spMkLst>
        </pc:spChg>
        <pc:spChg chg="del">
          <ac:chgData name="Jonathan Martin" userId="a07852a0550a5e43" providerId="LiveId" clId="{5782408C-85E6-4B6E-A850-1E5AEBD0EFE7}" dt="2021-04-30T12:57:50.653" v="130" actId="478"/>
          <ac:spMkLst>
            <pc:docMk/>
            <pc:sldMk cId="0" sldId="258"/>
            <ac:spMk id="502" creationId="{00000000-0000-0000-0000-000000000000}"/>
          </ac:spMkLst>
        </pc:spChg>
        <pc:spChg chg="del">
          <ac:chgData name="Jonathan Martin" userId="a07852a0550a5e43" providerId="LiveId" clId="{5782408C-85E6-4B6E-A850-1E5AEBD0EFE7}" dt="2021-04-30T12:57:50.653" v="130" actId="478"/>
          <ac:spMkLst>
            <pc:docMk/>
            <pc:sldMk cId="0" sldId="258"/>
            <ac:spMk id="503" creationId="{00000000-0000-0000-0000-000000000000}"/>
          </ac:spMkLst>
        </pc:spChg>
        <pc:spChg chg="del">
          <ac:chgData name="Jonathan Martin" userId="a07852a0550a5e43" providerId="LiveId" clId="{5782408C-85E6-4B6E-A850-1E5AEBD0EFE7}" dt="2021-04-30T12:57:11.103" v="122" actId="478"/>
          <ac:spMkLst>
            <pc:docMk/>
            <pc:sldMk cId="0" sldId="258"/>
            <ac:spMk id="505" creationId="{00000000-0000-0000-0000-000000000000}"/>
          </ac:spMkLst>
        </pc:spChg>
        <pc:grpChg chg="add del">
          <ac:chgData name="Jonathan Martin" userId="a07852a0550a5e43" providerId="LiveId" clId="{5782408C-85E6-4B6E-A850-1E5AEBD0EFE7}" dt="2021-04-30T12:58:01.856" v="131" actId="21"/>
          <ac:grpSpMkLst>
            <pc:docMk/>
            <pc:sldMk cId="0" sldId="258"/>
            <ac:grpSpMk id="439" creationId="{00000000-0000-0000-0000-000000000000}"/>
          </ac:grpSpMkLst>
        </pc:grpChg>
        <pc:grpChg chg="del">
          <ac:chgData name="Jonathan Martin" userId="a07852a0550a5e43" providerId="LiveId" clId="{5782408C-85E6-4B6E-A850-1E5AEBD0EFE7}" dt="2021-04-30T12:56:56.284" v="114" actId="478"/>
          <ac:grpSpMkLst>
            <pc:docMk/>
            <pc:sldMk cId="0" sldId="258"/>
            <ac:grpSpMk id="440" creationId="{00000000-0000-0000-0000-000000000000}"/>
          </ac:grpSpMkLst>
        </pc:grpChg>
        <pc:grpChg chg="del">
          <ac:chgData name="Jonathan Martin" userId="a07852a0550a5e43" providerId="LiveId" clId="{5782408C-85E6-4B6E-A850-1E5AEBD0EFE7}" dt="2021-04-30T12:58:01.856" v="131" actId="21"/>
          <ac:grpSpMkLst>
            <pc:docMk/>
            <pc:sldMk cId="0" sldId="258"/>
            <ac:grpSpMk id="443" creationId="{00000000-0000-0000-0000-000000000000}"/>
          </ac:grpSpMkLst>
        </pc:grpChg>
        <pc:grpChg chg="del topLvl">
          <ac:chgData name="Jonathan Martin" userId="a07852a0550a5e43" providerId="LiveId" clId="{5782408C-85E6-4B6E-A850-1E5AEBD0EFE7}" dt="2021-04-30T12:58:03.636" v="132" actId="478"/>
          <ac:grpSpMkLst>
            <pc:docMk/>
            <pc:sldMk cId="0" sldId="258"/>
            <ac:grpSpMk id="449" creationId="{00000000-0000-0000-0000-000000000000}"/>
          </ac:grpSpMkLst>
        </pc:grpChg>
      </pc:sldChg>
      <pc:sldChg chg="ord modNotes">
        <pc:chgData name="Jonathan Martin" userId="a07852a0550a5e43" providerId="LiveId" clId="{5782408C-85E6-4B6E-A850-1E5AEBD0EFE7}" dt="2021-04-30T13:13:30.375" v="723"/>
        <pc:sldMkLst>
          <pc:docMk/>
          <pc:sldMk cId="0" sldId="260"/>
        </pc:sldMkLst>
      </pc:sldChg>
      <pc:sldChg chg="addSp delSp modSp mod ord">
        <pc:chgData name="Jonathan Martin" userId="a07852a0550a5e43" providerId="LiveId" clId="{5782408C-85E6-4B6E-A850-1E5AEBD0EFE7}" dt="2021-04-30T13:13:36.705" v="727"/>
        <pc:sldMkLst>
          <pc:docMk/>
          <pc:sldMk cId="0" sldId="261"/>
        </pc:sldMkLst>
        <pc:spChg chg="mod">
          <ac:chgData name="Jonathan Martin" userId="a07852a0550a5e43" providerId="LiveId" clId="{5782408C-85E6-4B6E-A850-1E5AEBD0EFE7}" dt="2021-04-30T13:05:30.730" v="455" actId="1076"/>
          <ac:spMkLst>
            <pc:docMk/>
            <pc:sldMk cId="0" sldId="261"/>
            <ac:spMk id="698" creationId="{00000000-0000-0000-0000-000000000000}"/>
          </ac:spMkLst>
        </pc:spChg>
        <pc:spChg chg="mod">
          <ac:chgData name="Jonathan Martin" userId="a07852a0550a5e43" providerId="LiveId" clId="{5782408C-85E6-4B6E-A850-1E5AEBD0EFE7}" dt="2021-04-30T13:05:30.730" v="455" actId="1076"/>
          <ac:spMkLst>
            <pc:docMk/>
            <pc:sldMk cId="0" sldId="261"/>
            <ac:spMk id="699" creationId="{00000000-0000-0000-0000-000000000000}"/>
          </ac:spMkLst>
        </pc:spChg>
        <pc:spChg chg="del">
          <ac:chgData name="Jonathan Martin" userId="a07852a0550a5e43" providerId="LiveId" clId="{5782408C-85E6-4B6E-A850-1E5AEBD0EFE7}" dt="2021-04-30T13:05:14.632" v="449" actId="478"/>
          <ac:spMkLst>
            <pc:docMk/>
            <pc:sldMk cId="0" sldId="261"/>
            <ac:spMk id="704" creationId="{00000000-0000-0000-0000-000000000000}"/>
          </ac:spMkLst>
        </pc:spChg>
        <pc:spChg chg="del">
          <ac:chgData name="Jonathan Martin" userId="a07852a0550a5e43" providerId="LiveId" clId="{5782408C-85E6-4B6E-A850-1E5AEBD0EFE7}" dt="2021-04-30T13:05:14.632" v="449" actId="478"/>
          <ac:spMkLst>
            <pc:docMk/>
            <pc:sldMk cId="0" sldId="261"/>
            <ac:spMk id="705" creationId="{00000000-0000-0000-0000-000000000000}"/>
          </ac:spMkLst>
        </pc:spChg>
        <pc:spChg chg="del">
          <ac:chgData name="Jonathan Martin" userId="a07852a0550a5e43" providerId="LiveId" clId="{5782408C-85E6-4B6E-A850-1E5AEBD0EFE7}" dt="2021-04-30T13:05:14.632" v="449" actId="478"/>
          <ac:spMkLst>
            <pc:docMk/>
            <pc:sldMk cId="0" sldId="261"/>
            <ac:spMk id="706" creationId="{00000000-0000-0000-0000-000000000000}"/>
          </ac:spMkLst>
        </pc:spChg>
        <pc:spChg chg="del">
          <ac:chgData name="Jonathan Martin" userId="a07852a0550a5e43" providerId="LiveId" clId="{5782408C-85E6-4B6E-A850-1E5AEBD0EFE7}" dt="2021-04-30T13:05:14.632" v="449" actId="478"/>
          <ac:spMkLst>
            <pc:docMk/>
            <pc:sldMk cId="0" sldId="261"/>
            <ac:spMk id="707" creationId="{00000000-0000-0000-0000-000000000000}"/>
          </ac:spMkLst>
        </pc:spChg>
        <pc:grpChg chg="mod">
          <ac:chgData name="Jonathan Martin" userId="a07852a0550a5e43" providerId="LiveId" clId="{5782408C-85E6-4B6E-A850-1E5AEBD0EFE7}" dt="2021-04-30T13:05:33.930" v="458" actId="1076"/>
          <ac:grpSpMkLst>
            <pc:docMk/>
            <pc:sldMk cId="0" sldId="261"/>
            <ac:grpSpMk id="682" creationId="{00000000-0000-0000-0000-000000000000}"/>
          </ac:grpSpMkLst>
        </pc:grpChg>
        <pc:grpChg chg="add del">
          <ac:chgData name="Jonathan Martin" userId="a07852a0550a5e43" providerId="LiveId" clId="{5782408C-85E6-4B6E-A850-1E5AEBD0EFE7}" dt="2021-04-30T13:05:34.586" v="460" actId="478"/>
          <ac:grpSpMkLst>
            <pc:docMk/>
            <pc:sldMk cId="0" sldId="261"/>
            <ac:grpSpMk id="688" creationId="{00000000-0000-0000-0000-000000000000}"/>
          </ac:grpSpMkLst>
        </pc:grpChg>
        <pc:grpChg chg="add del">
          <ac:chgData name="Jonathan Martin" userId="a07852a0550a5e43" providerId="LiveId" clId="{5782408C-85E6-4B6E-A850-1E5AEBD0EFE7}" dt="2021-04-30T13:05:34.304" v="459" actId="478"/>
          <ac:grpSpMkLst>
            <pc:docMk/>
            <pc:sldMk cId="0" sldId="261"/>
            <ac:grpSpMk id="700" creationId="{00000000-0000-0000-0000-000000000000}"/>
          </ac:grpSpMkLst>
        </pc:grpChg>
        <pc:grpChg chg="add del">
          <ac:chgData name="Jonathan Martin" userId="a07852a0550a5e43" providerId="LiveId" clId="{5782408C-85E6-4B6E-A850-1E5AEBD0EFE7}" dt="2021-04-30T13:05:35.179" v="461" actId="478"/>
          <ac:grpSpMkLst>
            <pc:docMk/>
            <pc:sldMk cId="0" sldId="261"/>
            <ac:grpSpMk id="708" creationId="{00000000-0000-0000-0000-000000000000}"/>
          </ac:grpSpMkLst>
        </pc:grpChg>
        <pc:grpChg chg="del">
          <ac:chgData name="Jonathan Martin" userId="a07852a0550a5e43" providerId="LiveId" clId="{5782408C-85E6-4B6E-A850-1E5AEBD0EFE7}" dt="2021-04-30T13:05:08.274" v="448" actId="478"/>
          <ac:grpSpMkLst>
            <pc:docMk/>
            <pc:sldMk cId="0" sldId="261"/>
            <ac:grpSpMk id="728" creationId="{00000000-0000-0000-0000-000000000000}"/>
          </ac:grpSpMkLst>
        </pc:grpChg>
      </pc:sldChg>
      <pc:sldChg chg="addSp delSp modSp mod ord">
        <pc:chgData name="Jonathan Martin" userId="a07852a0550a5e43" providerId="LiveId" clId="{5782408C-85E6-4B6E-A850-1E5AEBD0EFE7}" dt="2021-04-30T14:01:27.111" v="2149" actId="1076"/>
        <pc:sldMkLst>
          <pc:docMk/>
          <pc:sldMk cId="0" sldId="262"/>
        </pc:sldMkLst>
        <pc:spChg chg="add del mod">
          <ac:chgData name="Jonathan Martin" userId="a07852a0550a5e43" providerId="LiveId" clId="{5782408C-85E6-4B6E-A850-1E5AEBD0EFE7}" dt="2021-04-30T13:20:08.736" v="932"/>
          <ac:spMkLst>
            <pc:docMk/>
            <pc:sldMk cId="0" sldId="262"/>
            <ac:spMk id="24" creationId="{12F4EBF0-28BF-4859-AB6E-3EB54E8D5F47}"/>
          </ac:spMkLst>
        </pc:spChg>
        <pc:spChg chg="add del mod">
          <ac:chgData name="Jonathan Martin" userId="a07852a0550a5e43" providerId="LiveId" clId="{5782408C-85E6-4B6E-A850-1E5AEBD0EFE7}" dt="2021-04-30T13:20:08.736" v="932"/>
          <ac:spMkLst>
            <pc:docMk/>
            <pc:sldMk cId="0" sldId="262"/>
            <ac:spMk id="25" creationId="{452C3583-6F79-4C34-A417-2E090102A224}"/>
          </ac:spMkLst>
        </pc:spChg>
        <pc:spChg chg="add del mod">
          <ac:chgData name="Jonathan Martin" userId="a07852a0550a5e43" providerId="LiveId" clId="{5782408C-85E6-4B6E-A850-1E5AEBD0EFE7}" dt="2021-04-30T13:20:08.736" v="932"/>
          <ac:spMkLst>
            <pc:docMk/>
            <pc:sldMk cId="0" sldId="262"/>
            <ac:spMk id="26" creationId="{3213CFD6-52D4-4437-AAA6-55641DD83B0F}"/>
          </ac:spMkLst>
        </pc:spChg>
        <pc:spChg chg="add del mod">
          <ac:chgData name="Jonathan Martin" userId="a07852a0550a5e43" providerId="LiveId" clId="{5782408C-85E6-4B6E-A850-1E5AEBD0EFE7}" dt="2021-04-30T13:20:08.736" v="932"/>
          <ac:spMkLst>
            <pc:docMk/>
            <pc:sldMk cId="0" sldId="262"/>
            <ac:spMk id="27" creationId="{A21532B4-511F-48F4-BF7F-6BB8D87CD2C7}"/>
          </ac:spMkLst>
        </pc:spChg>
        <pc:spChg chg="add del mod">
          <ac:chgData name="Jonathan Martin" userId="a07852a0550a5e43" providerId="LiveId" clId="{5782408C-85E6-4B6E-A850-1E5AEBD0EFE7}" dt="2021-04-30T13:21:12.899" v="942"/>
          <ac:spMkLst>
            <pc:docMk/>
            <pc:sldMk cId="0" sldId="262"/>
            <ac:spMk id="28" creationId="{CC04F0D4-FBA4-4F63-A258-19A60602DA81}"/>
          </ac:spMkLst>
        </pc:spChg>
        <pc:spChg chg="add del mod">
          <ac:chgData name="Jonathan Martin" userId="a07852a0550a5e43" providerId="LiveId" clId="{5782408C-85E6-4B6E-A850-1E5AEBD0EFE7}" dt="2021-04-30T13:21:12.899" v="942"/>
          <ac:spMkLst>
            <pc:docMk/>
            <pc:sldMk cId="0" sldId="262"/>
            <ac:spMk id="29" creationId="{29D13477-0589-4CD4-88CA-1DFD0CA9EE1C}"/>
          </ac:spMkLst>
        </pc:spChg>
        <pc:spChg chg="add del mod">
          <ac:chgData name="Jonathan Martin" userId="a07852a0550a5e43" providerId="LiveId" clId="{5782408C-85E6-4B6E-A850-1E5AEBD0EFE7}" dt="2021-04-30T13:21:12.899" v="942"/>
          <ac:spMkLst>
            <pc:docMk/>
            <pc:sldMk cId="0" sldId="262"/>
            <ac:spMk id="30" creationId="{24DE9A68-E53A-48A7-82C7-05A411A1A51B}"/>
          </ac:spMkLst>
        </pc:spChg>
        <pc:spChg chg="add del mod">
          <ac:chgData name="Jonathan Martin" userId="a07852a0550a5e43" providerId="LiveId" clId="{5782408C-85E6-4B6E-A850-1E5AEBD0EFE7}" dt="2021-04-30T13:21:12.899" v="942"/>
          <ac:spMkLst>
            <pc:docMk/>
            <pc:sldMk cId="0" sldId="262"/>
            <ac:spMk id="31" creationId="{0CD61EA9-638F-46E2-A6EB-191A36B2BABB}"/>
          </ac:spMkLst>
        </pc:spChg>
        <pc:spChg chg="add del mod">
          <ac:chgData name="Jonathan Martin" userId="a07852a0550a5e43" providerId="LiveId" clId="{5782408C-85E6-4B6E-A850-1E5AEBD0EFE7}" dt="2021-04-30T13:21:11.892" v="940"/>
          <ac:spMkLst>
            <pc:docMk/>
            <pc:sldMk cId="0" sldId="262"/>
            <ac:spMk id="32" creationId="{C32B6411-091D-496E-AA12-6DB5D9E87D9B}"/>
          </ac:spMkLst>
        </pc:spChg>
        <pc:spChg chg="add del mod">
          <ac:chgData name="Jonathan Martin" userId="a07852a0550a5e43" providerId="LiveId" clId="{5782408C-85E6-4B6E-A850-1E5AEBD0EFE7}" dt="2021-04-30T13:21:11.892" v="940"/>
          <ac:spMkLst>
            <pc:docMk/>
            <pc:sldMk cId="0" sldId="262"/>
            <ac:spMk id="33" creationId="{7610620C-78C5-4832-BD13-D2215ECEE6C2}"/>
          </ac:spMkLst>
        </pc:spChg>
        <pc:spChg chg="add del mod">
          <ac:chgData name="Jonathan Martin" userId="a07852a0550a5e43" providerId="LiveId" clId="{5782408C-85E6-4B6E-A850-1E5AEBD0EFE7}" dt="2021-04-30T13:21:11.892" v="940"/>
          <ac:spMkLst>
            <pc:docMk/>
            <pc:sldMk cId="0" sldId="262"/>
            <ac:spMk id="34" creationId="{CBE2DD0E-F7B0-40EE-907D-BC25E516D566}"/>
          </ac:spMkLst>
        </pc:spChg>
        <pc:spChg chg="add del mod">
          <ac:chgData name="Jonathan Martin" userId="a07852a0550a5e43" providerId="LiveId" clId="{5782408C-85E6-4B6E-A850-1E5AEBD0EFE7}" dt="2021-04-30T13:21:11.892" v="940"/>
          <ac:spMkLst>
            <pc:docMk/>
            <pc:sldMk cId="0" sldId="262"/>
            <ac:spMk id="35" creationId="{E86C9E4F-BBA0-4A73-913C-EF2BEA56D2DC}"/>
          </ac:spMkLst>
        </pc:spChg>
        <pc:spChg chg="add mod">
          <ac:chgData name="Jonathan Martin" userId="a07852a0550a5e43" providerId="LiveId" clId="{5782408C-85E6-4B6E-A850-1E5AEBD0EFE7}" dt="2021-04-30T13:38:05.454" v="1328" actId="1076"/>
          <ac:spMkLst>
            <pc:docMk/>
            <pc:sldMk cId="0" sldId="262"/>
            <ac:spMk id="36" creationId="{1E8AB037-50F0-4FE8-B522-03839C23A54C}"/>
          </ac:spMkLst>
        </pc:spChg>
        <pc:spChg chg="add mod">
          <ac:chgData name="Jonathan Martin" userId="a07852a0550a5e43" providerId="LiveId" clId="{5782408C-85E6-4B6E-A850-1E5AEBD0EFE7}" dt="2021-04-30T13:22:25.678" v="958" actId="1076"/>
          <ac:spMkLst>
            <pc:docMk/>
            <pc:sldMk cId="0" sldId="262"/>
            <ac:spMk id="37" creationId="{98F01642-09DF-421B-BDBA-E99A73704A7C}"/>
          </ac:spMkLst>
        </pc:spChg>
        <pc:spChg chg="add mod">
          <ac:chgData name="Jonathan Martin" userId="a07852a0550a5e43" providerId="LiveId" clId="{5782408C-85E6-4B6E-A850-1E5AEBD0EFE7}" dt="2021-04-30T13:23:26.966" v="991" actId="20577"/>
          <ac:spMkLst>
            <pc:docMk/>
            <pc:sldMk cId="0" sldId="262"/>
            <ac:spMk id="38" creationId="{2F70C3D9-976E-41C1-92B2-60AF91F9DF52}"/>
          </ac:spMkLst>
        </pc:spChg>
        <pc:spChg chg="add mod">
          <ac:chgData name="Jonathan Martin" userId="a07852a0550a5e43" providerId="LiveId" clId="{5782408C-85E6-4B6E-A850-1E5AEBD0EFE7}" dt="2021-04-30T14:01:13.104" v="2144" actId="1076"/>
          <ac:spMkLst>
            <pc:docMk/>
            <pc:sldMk cId="0" sldId="262"/>
            <ac:spMk id="39" creationId="{7A35C3BB-B76F-4597-A2F6-8339BF312AF7}"/>
          </ac:spMkLst>
        </pc:spChg>
        <pc:spChg chg="add mod">
          <ac:chgData name="Jonathan Martin" userId="a07852a0550a5e43" providerId="LiveId" clId="{5782408C-85E6-4B6E-A850-1E5AEBD0EFE7}" dt="2021-04-30T13:22:36.159" v="960" actId="1076"/>
          <ac:spMkLst>
            <pc:docMk/>
            <pc:sldMk cId="0" sldId="262"/>
            <ac:spMk id="40" creationId="{5C4D7121-4FD9-4E58-B1FC-6D17191F1963}"/>
          </ac:spMkLst>
        </pc:spChg>
        <pc:spChg chg="add mod">
          <ac:chgData name="Jonathan Martin" userId="a07852a0550a5e43" providerId="LiveId" clId="{5782408C-85E6-4B6E-A850-1E5AEBD0EFE7}" dt="2021-04-30T13:22:36.159" v="960" actId="1076"/>
          <ac:spMkLst>
            <pc:docMk/>
            <pc:sldMk cId="0" sldId="262"/>
            <ac:spMk id="41" creationId="{461178DC-21EC-46E1-B002-56AE27650632}"/>
          </ac:spMkLst>
        </pc:spChg>
        <pc:spChg chg="add mod">
          <ac:chgData name="Jonathan Martin" userId="a07852a0550a5e43" providerId="LiveId" clId="{5782408C-85E6-4B6E-A850-1E5AEBD0EFE7}" dt="2021-04-30T13:31:53.755" v="1303" actId="1076"/>
          <ac:spMkLst>
            <pc:docMk/>
            <pc:sldMk cId="0" sldId="262"/>
            <ac:spMk id="42" creationId="{5AE1E2F5-32A4-462F-8CE0-95999E1BDA16}"/>
          </ac:spMkLst>
        </pc:spChg>
        <pc:spChg chg="add mod">
          <ac:chgData name="Jonathan Martin" userId="a07852a0550a5e43" providerId="LiveId" clId="{5782408C-85E6-4B6E-A850-1E5AEBD0EFE7}" dt="2021-04-30T13:48:25.414" v="1567" actId="1076"/>
          <ac:spMkLst>
            <pc:docMk/>
            <pc:sldMk cId="0" sldId="262"/>
            <ac:spMk id="43" creationId="{97E77652-CDF3-469B-8954-D66CBFF0BF61}"/>
          </ac:spMkLst>
        </pc:spChg>
        <pc:spChg chg="add mod">
          <ac:chgData name="Jonathan Martin" userId="a07852a0550a5e43" providerId="LiveId" clId="{5782408C-85E6-4B6E-A850-1E5AEBD0EFE7}" dt="2021-04-30T13:23:15.755" v="966" actId="1076"/>
          <ac:spMkLst>
            <pc:docMk/>
            <pc:sldMk cId="0" sldId="262"/>
            <ac:spMk id="44" creationId="{2B283EC4-D95F-4EFF-A6A6-C5E9A47F996D}"/>
          </ac:spMkLst>
        </pc:spChg>
        <pc:spChg chg="add mod">
          <ac:chgData name="Jonathan Martin" userId="a07852a0550a5e43" providerId="LiveId" clId="{5782408C-85E6-4B6E-A850-1E5AEBD0EFE7}" dt="2021-04-30T13:23:15.755" v="966" actId="1076"/>
          <ac:spMkLst>
            <pc:docMk/>
            <pc:sldMk cId="0" sldId="262"/>
            <ac:spMk id="45" creationId="{EA1D262C-CBEB-4ECF-8516-562315C9C2F8}"/>
          </ac:spMkLst>
        </pc:spChg>
        <pc:spChg chg="add mod">
          <ac:chgData name="Jonathan Martin" userId="a07852a0550a5e43" providerId="LiveId" clId="{5782408C-85E6-4B6E-A850-1E5AEBD0EFE7}" dt="2021-04-30T13:31:59.556" v="1304" actId="1076"/>
          <ac:spMkLst>
            <pc:docMk/>
            <pc:sldMk cId="0" sldId="262"/>
            <ac:spMk id="46" creationId="{61CB026E-8521-4B23-AC57-971E84FC1A06}"/>
          </ac:spMkLst>
        </pc:spChg>
        <pc:spChg chg="add mod">
          <ac:chgData name="Jonathan Martin" userId="a07852a0550a5e43" providerId="LiveId" clId="{5782408C-85E6-4B6E-A850-1E5AEBD0EFE7}" dt="2021-04-30T13:29:07.777" v="1213" actId="20577"/>
          <ac:spMkLst>
            <pc:docMk/>
            <pc:sldMk cId="0" sldId="262"/>
            <ac:spMk id="47" creationId="{152B4658-BB80-4AB5-92BF-1709A4C9740A}"/>
          </ac:spMkLst>
        </pc:spChg>
        <pc:spChg chg="add mod">
          <ac:chgData name="Jonathan Martin" userId="a07852a0550a5e43" providerId="LiveId" clId="{5782408C-85E6-4B6E-A850-1E5AEBD0EFE7}" dt="2021-04-30T14:01:24.777" v="2148" actId="1076"/>
          <ac:spMkLst>
            <pc:docMk/>
            <pc:sldMk cId="0" sldId="262"/>
            <ac:spMk id="48" creationId="{05789A59-3379-4CFA-B95D-27B9EAE3435D}"/>
          </ac:spMkLst>
        </pc:spChg>
        <pc:spChg chg="add mod">
          <ac:chgData name="Jonathan Martin" userId="a07852a0550a5e43" providerId="LiveId" clId="{5782408C-85E6-4B6E-A850-1E5AEBD0EFE7}" dt="2021-04-30T13:23:15.755" v="966" actId="1076"/>
          <ac:spMkLst>
            <pc:docMk/>
            <pc:sldMk cId="0" sldId="262"/>
            <ac:spMk id="49" creationId="{AECB152A-6D1C-4D11-BEE1-203A440C49A2}"/>
          </ac:spMkLst>
        </pc:spChg>
        <pc:spChg chg="add mod">
          <ac:chgData name="Jonathan Martin" userId="a07852a0550a5e43" providerId="LiveId" clId="{5782408C-85E6-4B6E-A850-1E5AEBD0EFE7}" dt="2021-04-30T13:29:16.089" v="1228" actId="20577"/>
          <ac:spMkLst>
            <pc:docMk/>
            <pc:sldMk cId="0" sldId="262"/>
            <ac:spMk id="50" creationId="{79063F2F-6927-4E3B-B2EE-45F5B4F95416}"/>
          </ac:spMkLst>
        </pc:spChg>
        <pc:spChg chg="add mod">
          <ac:chgData name="Jonathan Martin" userId="a07852a0550a5e43" providerId="LiveId" clId="{5782408C-85E6-4B6E-A850-1E5AEBD0EFE7}" dt="2021-04-30T13:31:31.992" v="1297" actId="1076"/>
          <ac:spMkLst>
            <pc:docMk/>
            <pc:sldMk cId="0" sldId="262"/>
            <ac:spMk id="51" creationId="{85E529FD-3504-41B2-9B48-A382AEA79C84}"/>
          </ac:spMkLst>
        </pc:spChg>
        <pc:spChg chg="mod">
          <ac:chgData name="Jonathan Martin" userId="a07852a0550a5e43" providerId="LiveId" clId="{5782408C-85E6-4B6E-A850-1E5AEBD0EFE7}" dt="2021-04-30T13:39:13.293" v="1335" actId="207"/>
          <ac:spMkLst>
            <pc:docMk/>
            <pc:sldMk cId="0" sldId="262"/>
            <ac:spMk id="53" creationId="{0297D836-AD5D-49CA-9341-28A5B07B45F5}"/>
          </ac:spMkLst>
        </pc:spChg>
        <pc:spChg chg="mod">
          <ac:chgData name="Jonathan Martin" userId="a07852a0550a5e43" providerId="LiveId" clId="{5782408C-85E6-4B6E-A850-1E5AEBD0EFE7}" dt="2021-04-30T13:39:13.293" v="1335" actId="207"/>
          <ac:spMkLst>
            <pc:docMk/>
            <pc:sldMk cId="0" sldId="262"/>
            <ac:spMk id="54" creationId="{7CD6A404-3E7A-4EC3-BDD0-B44CBAF52871}"/>
          </ac:spMkLst>
        </pc:spChg>
        <pc:spChg chg="mod">
          <ac:chgData name="Jonathan Martin" userId="a07852a0550a5e43" providerId="LiveId" clId="{5782408C-85E6-4B6E-A850-1E5AEBD0EFE7}" dt="2021-04-30T13:39:13.293" v="1335" actId="207"/>
          <ac:spMkLst>
            <pc:docMk/>
            <pc:sldMk cId="0" sldId="262"/>
            <ac:spMk id="55" creationId="{ADAA6475-BC21-4218-8FD8-F7649244048F}"/>
          </ac:spMkLst>
        </pc:spChg>
        <pc:spChg chg="mod">
          <ac:chgData name="Jonathan Martin" userId="a07852a0550a5e43" providerId="LiveId" clId="{5782408C-85E6-4B6E-A850-1E5AEBD0EFE7}" dt="2021-04-30T13:39:13.293" v="1335" actId="207"/>
          <ac:spMkLst>
            <pc:docMk/>
            <pc:sldMk cId="0" sldId="262"/>
            <ac:spMk id="56" creationId="{CF2FE2D1-C759-4A1C-9174-DBCC1FAA2D89}"/>
          </ac:spMkLst>
        </pc:spChg>
        <pc:spChg chg="mod">
          <ac:chgData name="Jonathan Martin" userId="a07852a0550a5e43" providerId="LiveId" clId="{5782408C-85E6-4B6E-A850-1E5AEBD0EFE7}" dt="2021-04-30T13:39:13.293" v="1335" actId="207"/>
          <ac:spMkLst>
            <pc:docMk/>
            <pc:sldMk cId="0" sldId="262"/>
            <ac:spMk id="57" creationId="{3A22B0BA-36D3-4169-A65D-04008AA13476}"/>
          </ac:spMkLst>
        </pc:spChg>
        <pc:spChg chg="mod">
          <ac:chgData name="Jonathan Martin" userId="a07852a0550a5e43" providerId="LiveId" clId="{5782408C-85E6-4B6E-A850-1E5AEBD0EFE7}" dt="2021-04-30T13:39:13.293" v="1335" actId="207"/>
          <ac:spMkLst>
            <pc:docMk/>
            <pc:sldMk cId="0" sldId="262"/>
            <ac:spMk id="58" creationId="{5D00F619-A9D2-4F94-B434-B11D7D56422B}"/>
          </ac:spMkLst>
        </pc:spChg>
        <pc:spChg chg="mod">
          <ac:chgData name="Jonathan Martin" userId="a07852a0550a5e43" providerId="LiveId" clId="{5782408C-85E6-4B6E-A850-1E5AEBD0EFE7}" dt="2021-04-30T13:37:10.937" v="1318" actId="207"/>
          <ac:spMkLst>
            <pc:docMk/>
            <pc:sldMk cId="0" sldId="262"/>
            <ac:spMk id="60" creationId="{DF5D98F6-69D6-4158-87FB-D7980D8EC4CB}"/>
          </ac:spMkLst>
        </pc:spChg>
        <pc:spChg chg="mod">
          <ac:chgData name="Jonathan Martin" userId="a07852a0550a5e43" providerId="LiveId" clId="{5782408C-85E6-4B6E-A850-1E5AEBD0EFE7}" dt="2021-04-30T13:37:10.937" v="1318" actId="207"/>
          <ac:spMkLst>
            <pc:docMk/>
            <pc:sldMk cId="0" sldId="262"/>
            <ac:spMk id="61" creationId="{4251FB3E-5023-49A7-B1E2-C281D768F6E4}"/>
          </ac:spMkLst>
        </pc:spChg>
        <pc:spChg chg="mod">
          <ac:chgData name="Jonathan Martin" userId="a07852a0550a5e43" providerId="LiveId" clId="{5782408C-85E6-4B6E-A850-1E5AEBD0EFE7}" dt="2021-04-30T13:37:10.937" v="1318" actId="207"/>
          <ac:spMkLst>
            <pc:docMk/>
            <pc:sldMk cId="0" sldId="262"/>
            <ac:spMk id="62" creationId="{15A14958-EA5F-453C-878A-CA06A25343A6}"/>
          </ac:spMkLst>
        </pc:spChg>
        <pc:spChg chg="mod">
          <ac:chgData name="Jonathan Martin" userId="a07852a0550a5e43" providerId="LiveId" clId="{5782408C-85E6-4B6E-A850-1E5AEBD0EFE7}" dt="2021-04-30T13:37:10.937" v="1318" actId="207"/>
          <ac:spMkLst>
            <pc:docMk/>
            <pc:sldMk cId="0" sldId="262"/>
            <ac:spMk id="63" creationId="{F1EABFEA-B12B-416B-A878-0250FA29C43D}"/>
          </ac:spMkLst>
        </pc:spChg>
        <pc:spChg chg="mod">
          <ac:chgData name="Jonathan Martin" userId="a07852a0550a5e43" providerId="LiveId" clId="{5782408C-85E6-4B6E-A850-1E5AEBD0EFE7}" dt="2021-04-30T13:38:48.391" v="1331" actId="207"/>
          <ac:spMkLst>
            <pc:docMk/>
            <pc:sldMk cId="0" sldId="262"/>
            <ac:spMk id="65" creationId="{8C3512FF-51FF-46C4-AA1F-48FA94B02E7A}"/>
          </ac:spMkLst>
        </pc:spChg>
        <pc:spChg chg="mod">
          <ac:chgData name="Jonathan Martin" userId="a07852a0550a5e43" providerId="LiveId" clId="{5782408C-85E6-4B6E-A850-1E5AEBD0EFE7}" dt="2021-04-30T13:38:48.391" v="1331" actId="207"/>
          <ac:spMkLst>
            <pc:docMk/>
            <pc:sldMk cId="0" sldId="262"/>
            <ac:spMk id="66" creationId="{8838BEF1-E4DD-4E1C-B05A-943A2FA84A1A}"/>
          </ac:spMkLst>
        </pc:spChg>
        <pc:spChg chg="mod">
          <ac:chgData name="Jonathan Martin" userId="a07852a0550a5e43" providerId="LiveId" clId="{5782408C-85E6-4B6E-A850-1E5AEBD0EFE7}" dt="2021-04-30T13:39:09.584" v="1334" actId="207"/>
          <ac:spMkLst>
            <pc:docMk/>
            <pc:sldMk cId="0" sldId="262"/>
            <ac:spMk id="68" creationId="{D56C8EDF-AA63-4867-BFA3-3DF4A8072280}"/>
          </ac:spMkLst>
        </pc:spChg>
        <pc:spChg chg="mod">
          <ac:chgData name="Jonathan Martin" userId="a07852a0550a5e43" providerId="LiveId" clId="{5782408C-85E6-4B6E-A850-1E5AEBD0EFE7}" dt="2021-04-30T13:39:09.584" v="1334" actId="207"/>
          <ac:spMkLst>
            <pc:docMk/>
            <pc:sldMk cId="0" sldId="262"/>
            <ac:spMk id="69" creationId="{6378850B-0837-42BE-AF9A-A66CB7DBF966}"/>
          </ac:spMkLst>
        </pc:spChg>
        <pc:spChg chg="mod">
          <ac:chgData name="Jonathan Martin" userId="a07852a0550a5e43" providerId="LiveId" clId="{5782408C-85E6-4B6E-A850-1E5AEBD0EFE7}" dt="2021-04-30T13:39:09.584" v="1334" actId="207"/>
          <ac:spMkLst>
            <pc:docMk/>
            <pc:sldMk cId="0" sldId="262"/>
            <ac:spMk id="70" creationId="{F32B2162-B5CD-42ED-8FCE-60EC68CBF2DB}"/>
          </ac:spMkLst>
        </pc:spChg>
        <pc:spChg chg="mod">
          <ac:chgData name="Jonathan Martin" userId="a07852a0550a5e43" providerId="LiveId" clId="{5782408C-85E6-4B6E-A850-1E5AEBD0EFE7}" dt="2021-04-30T13:39:09.584" v="1334" actId="207"/>
          <ac:spMkLst>
            <pc:docMk/>
            <pc:sldMk cId="0" sldId="262"/>
            <ac:spMk id="71" creationId="{A7AAC2BC-5623-447B-8C5F-D898822C3321}"/>
          </ac:spMkLst>
        </pc:spChg>
        <pc:spChg chg="mod">
          <ac:chgData name="Jonathan Martin" userId="a07852a0550a5e43" providerId="LiveId" clId="{5782408C-85E6-4B6E-A850-1E5AEBD0EFE7}" dt="2021-04-30T13:39:09.584" v="1334" actId="207"/>
          <ac:spMkLst>
            <pc:docMk/>
            <pc:sldMk cId="0" sldId="262"/>
            <ac:spMk id="72" creationId="{E92F9CDB-D866-4C1F-B817-9B317E6EB9C6}"/>
          </ac:spMkLst>
        </pc:spChg>
        <pc:spChg chg="mod">
          <ac:chgData name="Jonathan Martin" userId="a07852a0550a5e43" providerId="LiveId" clId="{5782408C-85E6-4B6E-A850-1E5AEBD0EFE7}" dt="2021-04-30T13:39:09.584" v="1334" actId="207"/>
          <ac:spMkLst>
            <pc:docMk/>
            <pc:sldMk cId="0" sldId="262"/>
            <ac:spMk id="73" creationId="{085A8CAC-623B-4882-816E-7296028DE4D2}"/>
          </ac:spMkLst>
        </pc:spChg>
        <pc:spChg chg="mod">
          <ac:chgData name="Jonathan Martin" userId="a07852a0550a5e43" providerId="LiveId" clId="{5782408C-85E6-4B6E-A850-1E5AEBD0EFE7}" dt="2021-04-30T13:39:09.584" v="1334" actId="207"/>
          <ac:spMkLst>
            <pc:docMk/>
            <pc:sldMk cId="0" sldId="262"/>
            <ac:spMk id="74" creationId="{FF569629-59DF-4914-8401-9C35537F4DC3}"/>
          </ac:spMkLst>
        </pc:spChg>
        <pc:spChg chg="mod">
          <ac:chgData name="Jonathan Martin" userId="a07852a0550a5e43" providerId="LiveId" clId="{5782408C-85E6-4B6E-A850-1E5AEBD0EFE7}" dt="2021-04-30T13:39:09.584" v="1334" actId="207"/>
          <ac:spMkLst>
            <pc:docMk/>
            <pc:sldMk cId="0" sldId="262"/>
            <ac:spMk id="75" creationId="{C776B153-6A2B-461A-B4C5-E402D5BC3AF7}"/>
          </ac:spMkLst>
        </pc:spChg>
        <pc:spChg chg="mod">
          <ac:chgData name="Jonathan Martin" userId="a07852a0550a5e43" providerId="LiveId" clId="{5782408C-85E6-4B6E-A850-1E5AEBD0EFE7}" dt="2021-04-30T13:39:09.584" v="1334" actId="207"/>
          <ac:spMkLst>
            <pc:docMk/>
            <pc:sldMk cId="0" sldId="262"/>
            <ac:spMk id="76" creationId="{E0C6E23C-7766-46A7-950B-2CAE02DCE4AE}"/>
          </ac:spMkLst>
        </pc:spChg>
        <pc:spChg chg="mod">
          <ac:chgData name="Jonathan Martin" userId="a07852a0550a5e43" providerId="LiveId" clId="{5782408C-85E6-4B6E-A850-1E5AEBD0EFE7}" dt="2021-04-30T13:39:09.584" v="1334" actId="207"/>
          <ac:spMkLst>
            <pc:docMk/>
            <pc:sldMk cId="0" sldId="262"/>
            <ac:spMk id="77" creationId="{7848BC51-BEC2-41A3-9A9B-5EE153323850}"/>
          </ac:spMkLst>
        </pc:spChg>
        <pc:spChg chg="mod">
          <ac:chgData name="Jonathan Martin" userId="a07852a0550a5e43" providerId="LiveId" clId="{5782408C-85E6-4B6E-A850-1E5AEBD0EFE7}" dt="2021-04-30T13:39:09.584" v="1334" actId="207"/>
          <ac:spMkLst>
            <pc:docMk/>
            <pc:sldMk cId="0" sldId="262"/>
            <ac:spMk id="78" creationId="{9F62206D-0138-4679-A9B1-AA442A14A589}"/>
          </ac:spMkLst>
        </pc:spChg>
        <pc:spChg chg="mod">
          <ac:chgData name="Jonathan Martin" userId="a07852a0550a5e43" providerId="LiveId" clId="{5782408C-85E6-4B6E-A850-1E5AEBD0EFE7}" dt="2021-04-30T13:39:09.584" v="1334" actId="207"/>
          <ac:spMkLst>
            <pc:docMk/>
            <pc:sldMk cId="0" sldId="262"/>
            <ac:spMk id="79" creationId="{66CA79AD-3D52-405C-8B00-0ED48CA96A28}"/>
          </ac:spMkLst>
        </pc:spChg>
        <pc:spChg chg="mod">
          <ac:chgData name="Jonathan Martin" userId="a07852a0550a5e43" providerId="LiveId" clId="{5782408C-85E6-4B6E-A850-1E5AEBD0EFE7}" dt="2021-04-30T13:39:09.584" v="1334" actId="207"/>
          <ac:spMkLst>
            <pc:docMk/>
            <pc:sldMk cId="0" sldId="262"/>
            <ac:spMk id="80" creationId="{5AACD847-7CD7-4DF0-B0F2-6C248EF11A61}"/>
          </ac:spMkLst>
        </pc:spChg>
        <pc:spChg chg="mod">
          <ac:chgData name="Jonathan Martin" userId="a07852a0550a5e43" providerId="LiveId" clId="{5782408C-85E6-4B6E-A850-1E5AEBD0EFE7}" dt="2021-04-30T13:39:09.584" v="1334" actId="207"/>
          <ac:spMkLst>
            <pc:docMk/>
            <pc:sldMk cId="0" sldId="262"/>
            <ac:spMk id="81" creationId="{90775229-7381-4900-806A-85BBAA966826}"/>
          </ac:spMkLst>
        </pc:spChg>
        <pc:spChg chg="mod">
          <ac:chgData name="Jonathan Martin" userId="a07852a0550a5e43" providerId="LiveId" clId="{5782408C-85E6-4B6E-A850-1E5AEBD0EFE7}" dt="2021-04-30T13:41:08.833" v="1338" actId="207"/>
          <ac:spMkLst>
            <pc:docMk/>
            <pc:sldMk cId="0" sldId="262"/>
            <ac:spMk id="83" creationId="{7065C6C2-E36B-4576-81D5-A2E82EC18478}"/>
          </ac:spMkLst>
        </pc:spChg>
        <pc:spChg chg="mod">
          <ac:chgData name="Jonathan Martin" userId="a07852a0550a5e43" providerId="LiveId" clId="{5782408C-85E6-4B6E-A850-1E5AEBD0EFE7}" dt="2021-04-30T13:41:08.833" v="1338" actId="207"/>
          <ac:spMkLst>
            <pc:docMk/>
            <pc:sldMk cId="0" sldId="262"/>
            <ac:spMk id="84" creationId="{81C2C2C1-0BB0-48EC-9DB5-AAFBB7B13EC9}"/>
          </ac:spMkLst>
        </pc:spChg>
        <pc:spChg chg="mod">
          <ac:chgData name="Jonathan Martin" userId="a07852a0550a5e43" providerId="LiveId" clId="{5782408C-85E6-4B6E-A850-1E5AEBD0EFE7}" dt="2021-04-30T13:41:08.833" v="1338" actId="207"/>
          <ac:spMkLst>
            <pc:docMk/>
            <pc:sldMk cId="0" sldId="262"/>
            <ac:spMk id="85" creationId="{BE49026F-AB47-4D8D-A1FF-3B7674CAA7DB}"/>
          </ac:spMkLst>
        </pc:spChg>
        <pc:spChg chg="mod">
          <ac:chgData name="Jonathan Martin" userId="a07852a0550a5e43" providerId="LiveId" clId="{5782408C-85E6-4B6E-A850-1E5AEBD0EFE7}" dt="2021-04-30T13:41:08.833" v="1338" actId="207"/>
          <ac:spMkLst>
            <pc:docMk/>
            <pc:sldMk cId="0" sldId="262"/>
            <ac:spMk id="86" creationId="{7801E170-50FE-4F18-BA78-BE5BA3DD765E}"/>
          </ac:spMkLst>
        </pc:spChg>
        <pc:spChg chg="mod">
          <ac:chgData name="Jonathan Martin" userId="a07852a0550a5e43" providerId="LiveId" clId="{5782408C-85E6-4B6E-A850-1E5AEBD0EFE7}" dt="2021-04-30T13:41:08.833" v="1338" actId="207"/>
          <ac:spMkLst>
            <pc:docMk/>
            <pc:sldMk cId="0" sldId="262"/>
            <ac:spMk id="87" creationId="{292D3229-2CC4-4F3C-93F8-9C976C0C34EC}"/>
          </ac:spMkLst>
        </pc:spChg>
        <pc:spChg chg="mod">
          <ac:chgData name="Jonathan Martin" userId="a07852a0550a5e43" providerId="LiveId" clId="{5782408C-85E6-4B6E-A850-1E5AEBD0EFE7}" dt="2021-04-30T13:41:08.833" v="1338" actId="207"/>
          <ac:spMkLst>
            <pc:docMk/>
            <pc:sldMk cId="0" sldId="262"/>
            <ac:spMk id="88" creationId="{6CBABCD2-5625-4D48-992F-68584E2704AB}"/>
          </ac:spMkLst>
        </pc:spChg>
        <pc:spChg chg="mod">
          <ac:chgData name="Jonathan Martin" userId="a07852a0550a5e43" providerId="LiveId" clId="{5782408C-85E6-4B6E-A850-1E5AEBD0EFE7}" dt="2021-04-30T13:41:08.833" v="1338" actId="207"/>
          <ac:spMkLst>
            <pc:docMk/>
            <pc:sldMk cId="0" sldId="262"/>
            <ac:spMk id="89" creationId="{1428EA96-986D-4D0F-A4D3-FDFE8AA7595F}"/>
          </ac:spMkLst>
        </pc:spChg>
        <pc:spChg chg="mod">
          <ac:chgData name="Jonathan Martin" userId="a07852a0550a5e43" providerId="LiveId" clId="{5782408C-85E6-4B6E-A850-1E5AEBD0EFE7}" dt="2021-04-30T13:41:08.833" v="1338" actId="207"/>
          <ac:spMkLst>
            <pc:docMk/>
            <pc:sldMk cId="0" sldId="262"/>
            <ac:spMk id="90" creationId="{51521D0C-9762-48C9-9227-DEEBE1FB0BEE}"/>
          </ac:spMkLst>
        </pc:spChg>
        <pc:spChg chg="mod">
          <ac:chgData name="Jonathan Martin" userId="a07852a0550a5e43" providerId="LiveId" clId="{5782408C-85E6-4B6E-A850-1E5AEBD0EFE7}" dt="2021-04-30T13:41:08.833" v="1338" actId="207"/>
          <ac:spMkLst>
            <pc:docMk/>
            <pc:sldMk cId="0" sldId="262"/>
            <ac:spMk id="91" creationId="{B46E32C5-B4B5-4103-8D90-2F0C5D155FA4}"/>
          </ac:spMkLst>
        </pc:spChg>
        <pc:spChg chg="mod">
          <ac:chgData name="Jonathan Martin" userId="a07852a0550a5e43" providerId="LiveId" clId="{5782408C-85E6-4B6E-A850-1E5AEBD0EFE7}" dt="2021-04-30T13:41:08.833" v="1338" actId="207"/>
          <ac:spMkLst>
            <pc:docMk/>
            <pc:sldMk cId="0" sldId="262"/>
            <ac:spMk id="92" creationId="{14207C56-74C3-4616-A430-D50CE6920D75}"/>
          </ac:spMkLst>
        </pc:spChg>
        <pc:spChg chg="mod">
          <ac:chgData name="Jonathan Martin" userId="a07852a0550a5e43" providerId="LiveId" clId="{5782408C-85E6-4B6E-A850-1E5AEBD0EFE7}" dt="2021-04-30T13:41:08.833" v="1338" actId="207"/>
          <ac:spMkLst>
            <pc:docMk/>
            <pc:sldMk cId="0" sldId="262"/>
            <ac:spMk id="93" creationId="{7466946C-BA6F-4614-8881-7CABC93D3371}"/>
          </ac:spMkLst>
        </pc:spChg>
        <pc:spChg chg="mod">
          <ac:chgData name="Jonathan Martin" userId="a07852a0550a5e43" providerId="LiveId" clId="{5782408C-85E6-4B6E-A850-1E5AEBD0EFE7}" dt="2021-04-30T13:41:08.833" v="1338" actId="207"/>
          <ac:spMkLst>
            <pc:docMk/>
            <pc:sldMk cId="0" sldId="262"/>
            <ac:spMk id="94" creationId="{C342E824-0E06-404E-8440-4420ACDAF1B4}"/>
          </ac:spMkLst>
        </pc:spChg>
        <pc:spChg chg="add del mod">
          <ac:chgData name="Jonathan Martin" userId="a07852a0550a5e43" providerId="LiveId" clId="{5782408C-85E6-4B6E-A850-1E5AEBD0EFE7}" dt="2021-04-30T14:01:05.035" v="2138" actId="478"/>
          <ac:spMkLst>
            <pc:docMk/>
            <pc:sldMk cId="0" sldId="262"/>
            <ac:spMk id="95" creationId="{C17DAA66-348C-4D64-8B9D-D8DA154AEADC}"/>
          </ac:spMkLst>
        </pc:spChg>
        <pc:spChg chg="mod">
          <ac:chgData name="Jonathan Martin" userId="a07852a0550a5e43" providerId="LiveId" clId="{5782408C-85E6-4B6E-A850-1E5AEBD0EFE7}" dt="2021-04-30T14:01:21.365" v="2146" actId="207"/>
          <ac:spMkLst>
            <pc:docMk/>
            <pc:sldMk cId="0" sldId="262"/>
            <ac:spMk id="97" creationId="{1FAF6E4B-46FD-495C-9FB2-C6462E020DA0}"/>
          </ac:spMkLst>
        </pc:spChg>
        <pc:spChg chg="mod">
          <ac:chgData name="Jonathan Martin" userId="a07852a0550a5e43" providerId="LiveId" clId="{5782408C-85E6-4B6E-A850-1E5AEBD0EFE7}" dt="2021-04-30T14:01:21.365" v="2146" actId="207"/>
          <ac:spMkLst>
            <pc:docMk/>
            <pc:sldMk cId="0" sldId="262"/>
            <ac:spMk id="98" creationId="{62D8A3F4-AB33-41A9-A2FB-23B7996B4E16}"/>
          </ac:spMkLst>
        </pc:spChg>
        <pc:spChg chg="mod">
          <ac:chgData name="Jonathan Martin" userId="a07852a0550a5e43" providerId="LiveId" clId="{5782408C-85E6-4B6E-A850-1E5AEBD0EFE7}" dt="2021-04-30T14:01:21.365" v="2146" actId="207"/>
          <ac:spMkLst>
            <pc:docMk/>
            <pc:sldMk cId="0" sldId="262"/>
            <ac:spMk id="99" creationId="{E4AD1DC5-D316-4C80-9A2E-22A5EA32002A}"/>
          </ac:spMkLst>
        </pc:spChg>
        <pc:spChg chg="mod">
          <ac:chgData name="Jonathan Martin" userId="a07852a0550a5e43" providerId="LiveId" clId="{5782408C-85E6-4B6E-A850-1E5AEBD0EFE7}" dt="2021-04-30T13:37:46.297" v="1326" actId="1076"/>
          <ac:spMkLst>
            <pc:docMk/>
            <pc:sldMk cId="0" sldId="262"/>
            <ac:spMk id="784" creationId="{00000000-0000-0000-0000-000000000000}"/>
          </ac:spMkLst>
        </pc:spChg>
        <pc:spChg chg="add del mod">
          <ac:chgData name="Jonathan Martin" userId="a07852a0550a5e43" providerId="LiveId" clId="{5782408C-85E6-4B6E-A850-1E5AEBD0EFE7}" dt="2021-04-30T13:37:13.529" v="1320" actId="1076"/>
          <ac:spMkLst>
            <pc:docMk/>
            <pc:sldMk cId="0" sldId="262"/>
            <ac:spMk id="785" creationId="{00000000-0000-0000-0000-000000000000}"/>
          </ac:spMkLst>
        </pc:spChg>
        <pc:spChg chg="mod">
          <ac:chgData name="Jonathan Martin" userId="a07852a0550a5e43" providerId="LiveId" clId="{5782408C-85E6-4B6E-A850-1E5AEBD0EFE7}" dt="2021-04-30T13:37:42.279" v="1325" actId="1076"/>
          <ac:spMkLst>
            <pc:docMk/>
            <pc:sldMk cId="0" sldId="262"/>
            <ac:spMk id="786" creationId="{00000000-0000-0000-0000-000000000000}"/>
          </ac:spMkLst>
        </pc:spChg>
        <pc:spChg chg="mod">
          <ac:chgData name="Jonathan Martin" userId="a07852a0550a5e43" providerId="LiveId" clId="{5782408C-85E6-4B6E-A850-1E5AEBD0EFE7}" dt="2021-04-30T13:21:52.368" v="950" actId="1076"/>
          <ac:spMkLst>
            <pc:docMk/>
            <pc:sldMk cId="0" sldId="262"/>
            <ac:spMk id="787" creationId="{00000000-0000-0000-0000-000000000000}"/>
          </ac:spMkLst>
        </pc:spChg>
        <pc:spChg chg="mod">
          <ac:chgData name="Jonathan Martin" userId="a07852a0550a5e43" providerId="LiveId" clId="{5782408C-85E6-4B6E-A850-1E5AEBD0EFE7}" dt="2021-04-30T13:31:45.192" v="1300" actId="1076"/>
          <ac:spMkLst>
            <pc:docMk/>
            <pc:sldMk cId="0" sldId="262"/>
            <ac:spMk id="788" creationId="{00000000-0000-0000-0000-000000000000}"/>
          </ac:spMkLst>
        </pc:spChg>
        <pc:spChg chg="mod">
          <ac:chgData name="Jonathan Martin" userId="a07852a0550a5e43" providerId="LiveId" clId="{5782408C-85E6-4B6E-A850-1E5AEBD0EFE7}" dt="2021-04-30T13:31:38.298" v="1298" actId="1076"/>
          <ac:spMkLst>
            <pc:docMk/>
            <pc:sldMk cId="0" sldId="262"/>
            <ac:spMk id="789" creationId="{00000000-0000-0000-0000-000000000000}"/>
          </ac:spMkLst>
        </pc:spChg>
        <pc:spChg chg="mod">
          <ac:chgData name="Jonathan Martin" userId="a07852a0550a5e43" providerId="LiveId" clId="{5782408C-85E6-4B6E-A850-1E5AEBD0EFE7}" dt="2021-04-30T13:31:49.375" v="1302" actId="1076"/>
          <ac:spMkLst>
            <pc:docMk/>
            <pc:sldMk cId="0" sldId="262"/>
            <ac:spMk id="790" creationId="{00000000-0000-0000-0000-000000000000}"/>
          </ac:spMkLst>
        </pc:spChg>
        <pc:spChg chg="mod">
          <ac:chgData name="Jonathan Martin" userId="a07852a0550a5e43" providerId="LiveId" clId="{5782408C-85E6-4B6E-A850-1E5AEBD0EFE7}" dt="2021-04-30T13:31:47.580" v="1301" actId="1076"/>
          <ac:spMkLst>
            <pc:docMk/>
            <pc:sldMk cId="0" sldId="262"/>
            <ac:spMk id="791" creationId="{00000000-0000-0000-0000-000000000000}"/>
          </ac:spMkLst>
        </pc:spChg>
        <pc:spChg chg="mod">
          <ac:chgData name="Jonathan Martin" userId="a07852a0550a5e43" providerId="LiveId" clId="{5782408C-85E6-4B6E-A850-1E5AEBD0EFE7}" dt="2021-04-30T13:06:45.960" v="480" actId="20577"/>
          <ac:spMkLst>
            <pc:docMk/>
            <pc:sldMk cId="0" sldId="262"/>
            <ac:spMk id="805" creationId="{00000000-0000-0000-0000-000000000000}"/>
          </ac:spMkLst>
        </pc:spChg>
        <pc:grpChg chg="add mod">
          <ac:chgData name="Jonathan Martin" userId="a07852a0550a5e43" providerId="LiveId" clId="{5782408C-85E6-4B6E-A850-1E5AEBD0EFE7}" dt="2021-04-30T13:39:13.293" v="1335" actId="207"/>
          <ac:grpSpMkLst>
            <pc:docMk/>
            <pc:sldMk cId="0" sldId="262"/>
            <ac:grpSpMk id="52" creationId="{5AA34241-5267-47C6-ABFD-760AC482F57E}"/>
          </ac:grpSpMkLst>
        </pc:grpChg>
        <pc:grpChg chg="add mod">
          <ac:chgData name="Jonathan Martin" userId="a07852a0550a5e43" providerId="LiveId" clId="{5782408C-85E6-4B6E-A850-1E5AEBD0EFE7}" dt="2021-04-30T13:37:22.523" v="1321" actId="1076"/>
          <ac:grpSpMkLst>
            <pc:docMk/>
            <pc:sldMk cId="0" sldId="262"/>
            <ac:grpSpMk id="59" creationId="{58339453-021A-45DE-B70F-27A0F419746B}"/>
          </ac:grpSpMkLst>
        </pc:grpChg>
        <pc:grpChg chg="add mod">
          <ac:chgData name="Jonathan Martin" userId="a07852a0550a5e43" providerId="LiveId" clId="{5782408C-85E6-4B6E-A850-1E5AEBD0EFE7}" dt="2021-04-30T13:38:48.391" v="1331" actId="207"/>
          <ac:grpSpMkLst>
            <pc:docMk/>
            <pc:sldMk cId="0" sldId="262"/>
            <ac:grpSpMk id="64" creationId="{C66AC5A8-D034-4903-9AA6-DD50F765ABE3}"/>
          </ac:grpSpMkLst>
        </pc:grpChg>
        <pc:grpChg chg="add mod">
          <ac:chgData name="Jonathan Martin" userId="a07852a0550a5e43" providerId="LiveId" clId="{5782408C-85E6-4B6E-A850-1E5AEBD0EFE7}" dt="2021-04-30T13:39:09.584" v="1334" actId="207"/>
          <ac:grpSpMkLst>
            <pc:docMk/>
            <pc:sldMk cId="0" sldId="262"/>
            <ac:grpSpMk id="67" creationId="{C7D47F48-82C0-40F2-83C5-5AFFEB28BB5B}"/>
          </ac:grpSpMkLst>
        </pc:grpChg>
        <pc:grpChg chg="add mod">
          <ac:chgData name="Jonathan Martin" userId="a07852a0550a5e43" providerId="LiveId" clId="{5782408C-85E6-4B6E-A850-1E5AEBD0EFE7}" dt="2021-04-30T13:41:08.833" v="1338" actId="207"/>
          <ac:grpSpMkLst>
            <pc:docMk/>
            <pc:sldMk cId="0" sldId="262"/>
            <ac:grpSpMk id="82" creationId="{6ABAC2C4-2401-495A-878A-5D0028CD2F52}"/>
          </ac:grpSpMkLst>
        </pc:grpChg>
        <pc:grpChg chg="add mod">
          <ac:chgData name="Jonathan Martin" userId="a07852a0550a5e43" providerId="LiveId" clId="{5782408C-85E6-4B6E-A850-1E5AEBD0EFE7}" dt="2021-04-30T14:01:27.111" v="2149" actId="1076"/>
          <ac:grpSpMkLst>
            <pc:docMk/>
            <pc:sldMk cId="0" sldId="262"/>
            <ac:grpSpMk id="96" creationId="{403C1338-0364-4FF0-AFAE-D8310D14393B}"/>
          </ac:grpSpMkLst>
        </pc:grpChg>
        <pc:grpChg chg="del">
          <ac:chgData name="Jonathan Martin" userId="a07852a0550a5e43" providerId="LiveId" clId="{5782408C-85E6-4B6E-A850-1E5AEBD0EFE7}" dt="2021-04-30T13:07:04.084" v="485" actId="478"/>
          <ac:grpSpMkLst>
            <pc:docMk/>
            <pc:sldMk cId="0" sldId="262"/>
            <ac:grpSpMk id="792" creationId="{00000000-0000-0000-0000-000000000000}"/>
          </ac:grpSpMkLst>
        </pc:grpChg>
        <pc:grpChg chg="del">
          <ac:chgData name="Jonathan Martin" userId="a07852a0550a5e43" providerId="LiveId" clId="{5782408C-85E6-4B6E-A850-1E5AEBD0EFE7}" dt="2021-04-30T13:06:50.687" v="481" actId="478"/>
          <ac:grpSpMkLst>
            <pc:docMk/>
            <pc:sldMk cId="0" sldId="262"/>
            <ac:grpSpMk id="798" creationId="{00000000-0000-0000-0000-000000000000}"/>
          </ac:grpSpMkLst>
        </pc:grpChg>
      </pc:sldChg>
      <pc:sldChg chg="modSp add mod setBg">
        <pc:chgData name="Jonathan Martin" userId="a07852a0550a5e43" providerId="LiveId" clId="{5782408C-85E6-4B6E-A850-1E5AEBD0EFE7}" dt="2021-04-30T13:14:27.461" v="842" actId="20577"/>
        <pc:sldMkLst>
          <pc:docMk/>
          <pc:sldMk cId="3116813596" sldId="294"/>
        </pc:sldMkLst>
        <pc:spChg chg="mod">
          <ac:chgData name="Jonathan Martin" userId="a07852a0550a5e43" providerId="LiveId" clId="{5782408C-85E6-4B6E-A850-1E5AEBD0EFE7}" dt="2021-04-30T13:14:08.698" v="764" actId="1076"/>
          <ac:spMkLst>
            <pc:docMk/>
            <pc:sldMk cId="3116813596" sldId="294"/>
            <ac:spMk id="698" creationId="{00000000-0000-0000-0000-000000000000}"/>
          </ac:spMkLst>
        </pc:spChg>
        <pc:spChg chg="mod">
          <ac:chgData name="Jonathan Martin" userId="a07852a0550a5e43" providerId="LiveId" clId="{5782408C-85E6-4B6E-A850-1E5AEBD0EFE7}" dt="2021-04-30T13:14:27.461" v="842" actId="20577"/>
          <ac:spMkLst>
            <pc:docMk/>
            <pc:sldMk cId="3116813596" sldId="294"/>
            <ac:spMk id="699" creationId="{00000000-0000-0000-0000-000000000000}"/>
          </ac:spMkLst>
        </pc:spChg>
      </pc:sldChg>
      <pc:sldChg chg="modSp add mod setBg">
        <pc:chgData name="Jonathan Martin" userId="a07852a0550a5e43" providerId="LiveId" clId="{5782408C-85E6-4B6E-A850-1E5AEBD0EFE7}" dt="2021-04-30T13:19:11.030" v="926" actId="1076"/>
        <pc:sldMkLst>
          <pc:docMk/>
          <pc:sldMk cId="3210655916" sldId="295"/>
        </pc:sldMkLst>
        <pc:spChg chg="mod">
          <ac:chgData name="Jonathan Martin" userId="a07852a0550a5e43" providerId="LiveId" clId="{5782408C-85E6-4B6E-A850-1E5AEBD0EFE7}" dt="2021-04-30T13:19:11.030" v="926" actId="1076"/>
          <ac:spMkLst>
            <pc:docMk/>
            <pc:sldMk cId="3210655916" sldId="295"/>
            <ac:spMk id="698" creationId="{00000000-0000-0000-0000-000000000000}"/>
          </ac:spMkLst>
        </pc:spChg>
        <pc:spChg chg="mod">
          <ac:chgData name="Jonathan Martin" userId="a07852a0550a5e43" providerId="LiveId" clId="{5782408C-85E6-4B6E-A850-1E5AEBD0EFE7}" dt="2021-04-30T13:17:42.383" v="925" actId="20577"/>
          <ac:spMkLst>
            <pc:docMk/>
            <pc:sldMk cId="3210655916" sldId="295"/>
            <ac:spMk id="699" creationId="{00000000-0000-0000-0000-000000000000}"/>
          </ac:spMkLst>
        </pc:spChg>
      </pc:sldChg>
      <pc:sldChg chg="modSp add mod setBg">
        <pc:chgData name="Jonathan Martin" userId="a07852a0550a5e43" providerId="LiveId" clId="{5782408C-85E6-4B6E-A850-1E5AEBD0EFE7}" dt="2021-04-30T14:14:20.269" v="2335" actId="1076"/>
        <pc:sldMkLst>
          <pc:docMk/>
          <pc:sldMk cId="613305654" sldId="296"/>
        </pc:sldMkLst>
        <pc:spChg chg="mod">
          <ac:chgData name="Jonathan Martin" userId="a07852a0550a5e43" providerId="LiveId" clId="{5782408C-85E6-4B6E-A850-1E5AEBD0EFE7}" dt="2021-04-30T14:12:24.482" v="2194" actId="1076"/>
          <ac:spMkLst>
            <pc:docMk/>
            <pc:sldMk cId="613305654" sldId="296"/>
            <ac:spMk id="698" creationId="{00000000-0000-0000-0000-000000000000}"/>
          </ac:spMkLst>
        </pc:spChg>
        <pc:spChg chg="mod">
          <ac:chgData name="Jonathan Martin" userId="a07852a0550a5e43" providerId="LiveId" clId="{5782408C-85E6-4B6E-A850-1E5AEBD0EFE7}" dt="2021-04-30T14:14:20.269" v="2335" actId="1076"/>
          <ac:spMkLst>
            <pc:docMk/>
            <pc:sldMk cId="613305654" sldId="296"/>
            <ac:spMk id="699" creationId="{00000000-0000-0000-0000-000000000000}"/>
          </ac:spMkLst>
        </pc:spChg>
      </pc:sldChg>
      <pc:sldChg chg="add setBg">
        <pc:chgData name="Jonathan Martin" userId="a07852a0550a5e43" providerId="LiveId" clId="{5782408C-85E6-4B6E-A850-1E5AEBD0EFE7}" dt="2021-04-30T13:13:41.413" v="731"/>
        <pc:sldMkLst>
          <pc:docMk/>
          <pc:sldMk cId="4069044879" sldId="297"/>
        </pc:sldMkLst>
      </pc:sldChg>
      <pc:sldChg chg="addSp modSp add mod setBg modNotes">
        <pc:chgData name="Jonathan Martin" userId="a07852a0550a5e43" providerId="LiveId" clId="{5782408C-85E6-4B6E-A850-1E5AEBD0EFE7}" dt="2021-04-30T13:54:42.037" v="1940" actId="1076"/>
        <pc:sldMkLst>
          <pc:docMk/>
          <pc:sldMk cId="238187912" sldId="298"/>
        </pc:sldMkLst>
        <pc:spChg chg="mod">
          <ac:chgData name="Jonathan Martin" userId="a07852a0550a5e43" providerId="LiveId" clId="{5782408C-85E6-4B6E-A850-1E5AEBD0EFE7}" dt="2021-04-30T13:46:02.647" v="1526"/>
          <ac:spMkLst>
            <pc:docMk/>
            <pc:sldMk cId="238187912" sldId="298"/>
            <ac:spMk id="24" creationId="{55F08E33-C43B-4CDB-9B4F-EEA4AF665E18}"/>
          </ac:spMkLst>
        </pc:spChg>
        <pc:spChg chg="mod">
          <ac:chgData name="Jonathan Martin" userId="a07852a0550a5e43" providerId="LiveId" clId="{5782408C-85E6-4B6E-A850-1E5AEBD0EFE7}" dt="2021-04-30T13:46:02.647" v="1526"/>
          <ac:spMkLst>
            <pc:docMk/>
            <pc:sldMk cId="238187912" sldId="298"/>
            <ac:spMk id="25" creationId="{13BFC1E8-B7BD-4CB2-BE74-3A78D646F658}"/>
          </ac:spMkLst>
        </pc:spChg>
        <pc:spChg chg="add mod">
          <ac:chgData name="Jonathan Martin" userId="a07852a0550a5e43" providerId="LiveId" clId="{5782408C-85E6-4B6E-A850-1E5AEBD0EFE7}" dt="2021-04-30T13:51:14.335" v="1691" actId="14100"/>
          <ac:spMkLst>
            <pc:docMk/>
            <pc:sldMk cId="238187912" sldId="298"/>
            <ac:spMk id="26" creationId="{FC5F0D60-39C0-4468-A832-5C9C71216C86}"/>
          </ac:spMkLst>
        </pc:spChg>
        <pc:spChg chg="add mod">
          <ac:chgData name="Jonathan Martin" userId="a07852a0550a5e43" providerId="LiveId" clId="{5782408C-85E6-4B6E-A850-1E5AEBD0EFE7}" dt="2021-04-30T13:49:28.166" v="1585" actId="1076"/>
          <ac:spMkLst>
            <pc:docMk/>
            <pc:sldMk cId="238187912" sldId="298"/>
            <ac:spMk id="27" creationId="{63788A99-F0A9-4BF2-9C99-259F5C4DC842}"/>
          </ac:spMkLst>
        </pc:spChg>
        <pc:spChg chg="mod">
          <ac:chgData name="Jonathan Martin" userId="a07852a0550a5e43" providerId="LiveId" clId="{5782408C-85E6-4B6E-A850-1E5AEBD0EFE7}" dt="2021-04-30T13:47:31.393" v="1552"/>
          <ac:spMkLst>
            <pc:docMk/>
            <pc:sldMk cId="238187912" sldId="298"/>
            <ac:spMk id="29" creationId="{7672D5EE-10CD-4982-BF33-58BEB3037674}"/>
          </ac:spMkLst>
        </pc:spChg>
        <pc:spChg chg="mod">
          <ac:chgData name="Jonathan Martin" userId="a07852a0550a5e43" providerId="LiveId" clId="{5782408C-85E6-4B6E-A850-1E5AEBD0EFE7}" dt="2021-04-30T13:47:31.393" v="1552"/>
          <ac:spMkLst>
            <pc:docMk/>
            <pc:sldMk cId="238187912" sldId="298"/>
            <ac:spMk id="30" creationId="{38365579-FFE6-4A18-B8E2-A8EB0835DBED}"/>
          </ac:spMkLst>
        </pc:spChg>
        <pc:spChg chg="add mod">
          <ac:chgData name="Jonathan Martin" userId="a07852a0550a5e43" providerId="LiveId" clId="{5782408C-85E6-4B6E-A850-1E5AEBD0EFE7}" dt="2021-04-30T13:49:35.175" v="1587" actId="1076"/>
          <ac:spMkLst>
            <pc:docMk/>
            <pc:sldMk cId="238187912" sldId="298"/>
            <ac:spMk id="31" creationId="{1FBB10C8-83C1-4422-A3BE-E6A1F2D61DA5}"/>
          </ac:spMkLst>
        </pc:spChg>
        <pc:spChg chg="add mod">
          <ac:chgData name="Jonathan Martin" userId="a07852a0550a5e43" providerId="LiveId" clId="{5782408C-85E6-4B6E-A850-1E5AEBD0EFE7}" dt="2021-04-30T13:54:42.037" v="1940" actId="1076"/>
          <ac:spMkLst>
            <pc:docMk/>
            <pc:sldMk cId="238187912" sldId="298"/>
            <ac:spMk id="32" creationId="{A9F708B7-DAFF-42C6-B4BC-B501B8DC8FAF}"/>
          </ac:spMkLst>
        </pc:spChg>
        <pc:spChg chg="mod">
          <ac:chgData name="Jonathan Martin" userId="a07852a0550a5e43" providerId="LiveId" clId="{5782408C-85E6-4B6E-A850-1E5AEBD0EFE7}" dt="2021-04-30T13:43:29.018" v="1380" actId="20577"/>
          <ac:spMkLst>
            <pc:docMk/>
            <pc:sldMk cId="238187912" sldId="298"/>
            <ac:spMk id="810" creationId="{00000000-0000-0000-0000-000000000000}"/>
          </ac:spMkLst>
        </pc:spChg>
        <pc:spChg chg="mod">
          <ac:chgData name="Jonathan Martin" userId="a07852a0550a5e43" providerId="LiveId" clId="{5782408C-85E6-4B6E-A850-1E5AEBD0EFE7}" dt="2021-04-30T13:52:36.681" v="1723" actId="1076"/>
          <ac:spMkLst>
            <pc:docMk/>
            <pc:sldMk cId="238187912" sldId="298"/>
            <ac:spMk id="823" creationId="{00000000-0000-0000-0000-000000000000}"/>
          </ac:spMkLst>
        </pc:spChg>
        <pc:spChg chg="mod">
          <ac:chgData name="Jonathan Martin" userId="a07852a0550a5e43" providerId="LiveId" clId="{5782408C-85E6-4B6E-A850-1E5AEBD0EFE7}" dt="2021-04-30T13:49:07.148" v="1568" actId="1076"/>
          <ac:spMkLst>
            <pc:docMk/>
            <pc:sldMk cId="238187912" sldId="298"/>
            <ac:spMk id="824" creationId="{00000000-0000-0000-0000-000000000000}"/>
          </ac:spMkLst>
        </pc:spChg>
        <pc:spChg chg="mod">
          <ac:chgData name="Jonathan Martin" userId="a07852a0550a5e43" providerId="LiveId" clId="{5782408C-85E6-4B6E-A850-1E5AEBD0EFE7}" dt="2021-04-30T13:46:55.649" v="1540" actId="1076"/>
          <ac:spMkLst>
            <pc:docMk/>
            <pc:sldMk cId="238187912" sldId="298"/>
            <ac:spMk id="825" creationId="{00000000-0000-0000-0000-000000000000}"/>
          </ac:spMkLst>
        </pc:spChg>
        <pc:spChg chg="mod">
          <ac:chgData name="Jonathan Martin" userId="a07852a0550a5e43" providerId="LiveId" clId="{5782408C-85E6-4B6E-A850-1E5AEBD0EFE7}" dt="2021-04-30T13:49:31.969" v="1586" actId="1076"/>
          <ac:spMkLst>
            <pc:docMk/>
            <pc:sldMk cId="238187912" sldId="298"/>
            <ac:spMk id="826" creationId="{00000000-0000-0000-0000-000000000000}"/>
          </ac:spMkLst>
        </pc:spChg>
        <pc:spChg chg="mod">
          <ac:chgData name="Jonathan Martin" userId="a07852a0550a5e43" providerId="LiveId" clId="{5782408C-85E6-4B6E-A850-1E5AEBD0EFE7}" dt="2021-04-30T13:53:17.003" v="1767" actId="20577"/>
          <ac:spMkLst>
            <pc:docMk/>
            <pc:sldMk cId="238187912" sldId="298"/>
            <ac:spMk id="827" creationId="{00000000-0000-0000-0000-000000000000}"/>
          </ac:spMkLst>
        </pc:spChg>
        <pc:spChg chg="mod">
          <ac:chgData name="Jonathan Martin" userId="a07852a0550a5e43" providerId="LiveId" clId="{5782408C-85E6-4B6E-A850-1E5AEBD0EFE7}" dt="2021-04-30T13:54:09.125" v="1886" actId="14100"/>
          <ac:spMkLst>
            <pc:docMk/>
            <pc:sldMk cId="238187912" sldId="298"/>
            <ac:spMk id="828" creationId="{00000000-0000-0000-0000-000000000000}"/>
          </ac:spMkLst>
        </pc:spChg>
        <pc:spChg chg="mod">
          <ac:chgData name="Jonathan Martin" userId="a07852a0550a5e43" providerId="LiveId" clId="{5782408C-85E6-4B6E-A850-1E5AEBD0EFE7}" dt="2021-04-30T13:46:33.107" v="1535" actId="1076"/>
          <ac:spMkLst>
            <pc:docMk/>
            <pc:sldMk cId="238187912" sldId="298"/>
            <ac:spMk id="829" creationId="{00000000-0000-0000-0000-000000000000}"/>
          </ac:spMkLst>
        </pc:spChg>
        <pc:spChg chg="mod">
          <ac:chgData name="Jonathan Martin" userId="a07852a0550a5e43" providerId="LiveId" clId="{5782408C-85E6-4B6E-A850-1E5AEBD0EFE7}" dt="2021-04-30T13:51:27.093" v="1718" actId="1076"/>
          <ac:spMkLst>
            <pc:docMk/>
            <pc:sldMk cId="238187912" sldId="298"/>
            <ac:spMk id="830" creationId="{00000000-0000-0000-0000-000000000000}"/>
          </ac:spMkLst>
        </pc:spChg>
        <pc:grpChg chg="add mod">
          <ac:chgData name="Jonathan Martin" userId="a07852a0550a5e43" providerId="LiveId" clId="{5782408C-85E6-4B6E-A850-1E5AEBD0EFE7}" dt="2021-04-30T13:51:09.857" v="1689" actId="1076"/>
          <ac:grpSpMkLst>
            <pc:docMk/>
            <pc:sldMk cId="238187912" sldId="298"/>
            <ac:grpSpMk id="23" creationId="{ED9892EA-9999-42D9-B7B6-622D05940139}"/>
          </ac:grpSpMkLst>
        </pc:grpChg>
        <pc:grpChg chg="add mod">
          <ac:chgData name="Jonathan Martin" userId="a07852a0550a5e43" providerId="LiveId" clId="{5782408C-85E6-4B6E-A850-1E5AEBD0EFE7}" dt="2021-04-30T13:47:36.136" v="1553" actId="1076"/>
          <ac:grpSpMkLst>
            <pc:docMk/>
            <pc:sldMk cId="238187912" sldId="298"/>
            <ac:grpSpMk id="28" creationId="{A3CBE064-9D84-4216-BA77-7016713D4154}"/>
          </ac:grpSpMkLst>
        </pc:grpChg>
        <pc:grpChg chg="mod">
          <ac:chgData name="Jonathan Martin" userId="a07852a0550a5e43" providerId="LiveId" clId="{5782408C-85E6-4B6E-A850-1E5AEBD0EFE7}" dt="2021-04-30T13:54:11.029" v="1888" actId="1076"/>
          <ac:grpSpMkLst>
            <pc:docMk/>
            <pc:sldMk cId="238187912" sldId="298"/>
            <ac:grpSpMk id="811" creationId="{00000000-0000-0000-0000-000000000000}"/>
          </ac:grpSpMkLst>
        </pc:grpChg>
        <pc:grpChg chg="mod">
          <ac:chgData name="Jonathan Martin" userId="a07852a0550a5e43" providerId="LiveId" clId="{5782408C-85E6-4B6E-A850-1E5AEBD0EFE7}" dt="2021-04-30T13:47:13.224" v="1546" actId="1076"/>
          <ac:grpSpMkLst>
            <pc:docMk/>
            <pc:sldMk cId="238187912" sldId="298"/>
            <ac:grpSpMk id="814" creationId="{00000000-0000-0000-0000-000000000000}"/>
          </ac:grpSpMkLst>
        </pc:grpChg>
        <pc:grpChg chg="mod">
          <ac:chgData name="Jonathan Martin" userId="a07852a0550a5e43" providerId="LiveId" clId="{5782408C-85E6-4B6E-A850-1E5AEBD0EFE7}" dt="2021-04-30T13:46:33.107" v="1535" actId="1076"/>
          <ac:grpSpMkLst>
            <pc:docMk/>
            <pc:sldMk cId="238187912" sldId="298"/>
            <ac:grpSpMk id="817" creationId="{00000000-0000-0000-0000-000000000000}"/>
          </ac:grpSpMkLst>
        </pc:grpChg>
        <pc:grpChg chg="mod">
          <ac:chgData name="Jonathan Martin" userId="a07852a0550a5e43" providerId="LiveId" clId="{5782408C-85E6-4B6E-A850-1E5AEBD0EFE7}" dt="2021-04-30T13:46:55.649" v="1540" actId="1076"/>
          <ac:grpSpMkLst>
            <pc:docMk/>
            <pc:sldMk cId="238187912" sldId="298"/>
            <ac:grpSpMk id="820" creationId="{00000000-0000-0000-0000-000000000000}"/>
          </ac:grpSpMkLst>
        </pc:grpChg>
      </pc:sldChg>
      <pc:sldChg chg="addSp delSp modSp add mod setBg modNotes">
        <pc:chgData name="Jonathan Martin" userId="a07852a0550a5e43" providerId="LiveId" clId="{5782408C-85E6-4B6E-A850-1E5AEBD0EFE7}" dt="2021-04-30T14:08:41.518" v="2175" actId="1076"/>
        <pc:sldMkLst>
          <pc:docMk/>
          <pc:sldMk cId="3406215199" sldId="299"/>
        </pc:sldMkLst>
        <pc:spChg chg="mod">
          <ac:chgData name="Jonathan Martin" userId="a07852a0550a5e43" providerId="LiveId" clId="{5782408C-85E6-4B6E-A850-1E5AEBD0EFE7}" dt="2021-04-30T14:00:46.597" v="2137" actId="207"/>
          <ac:spMkLst>
            <pc:docMk/>
            <pc:sldMk cId="3406215199" sldId="299"/>
            <ac:spMk id="75" creationId="{1F28FECA-19CA-4BC1-89AA-39E92C5EBD53}"/>
          </ac:spMkLst>
        </pc:spChg>
        <pc:spChg chg="mod">
          <ac:chgData name="Jonathan Martin" userId="a07852a0550a5e43" providerId="LiveId" clId="{5782408C-85E6-4B6E-A850-1E5AEBD0EFE7}" dt="2021-04-30T14:00:46.597" v="2137" actId="207"/>
          <ac:spMkLst>
            <pc:docMk/>
            <pc:sldMk cId="3406215199" sldId="299"/>
            <ac:spMk id="76" creationId="{934722DA-FD01-4309-8D40-460E5BE3318E}"/>
          </ac:spMkLst>
        </pc:spChg>
        <pc:spChg chg="mod">
          <ac:chgData name="Jonathan Martin" userId="a07852a0550a5e43" providerId="LiveId" clId="{5782408C-85E6-4B6E-A850-1E5AEBD0EFE7}" dt="2021-04-30T14:00:46.597" v="2137" actId="207"/>
          <ac:spMkLst>
            <pc:docMk/>
            <pc:sldMk cId="3406215199" sldId="299"/>
            <ac:spMk id="77" creationId="{FDB75CFA-99C9-4F28-8D78-B947E0A8DAEA}"/>
          </ac:spMkLst>
        </pc:spChg>
        <pc:spChg chg="mod">
          <ac:chgData name="Jonathan Martin" userId="a07852a0550a5e43" providerId="LiveId" clId="{5782408C-85E6-4B6E-A850-1E5AEBD0EFE7}" dt="2021-04-30T14:00:46.597" v="2137" actId="207"/>
          <ac:spMkLst>
            <pc:docMk/>
            <pc:sldMk cId="3406215199" sldId="299"/>
            <ac:spMk id="78" creationId="{0A7D2ABF-13F5-4DFB-9028-8798BD55B790}"/>
          </ac:spMkLst>
        </pc:spChg>
        <pc:spChg chg="mod">
          <ac:chgData name="Jonathan Martin" userId="a07852a0550a5e43" providerId="LiveId" clId="{5782408C-85E6-4B6E-A850-1E5AEBD0EFE7}" dt="2021-04-30T14:07:06.155" v="2150"/>
          <ac:spMkLst>
            <pc:docMk/>
            <pc:sldMk cId="3406215199" sldId="299"/>
            <ac:spMk id="80" creationId="{6284B4C2-1C72-4CF8-B8A6-8FA854C6CAAF}"/>
          </ac:spMkLst>
        </pc:spChg>
        <pc:spChg chg="mod">
          <ac:chgData name="Jonathan Martin" userId="a07852a0550a5e43" providerId="LiveId" clId="{5782408C-85E6-4B6E-A850-1E5AEBD0EFE7}" dt="2021-04-30T14:07:06.155" v="2150"/>
          <ac:spMkLst>
            <pc:docMk/>
            <pc:sldMk cId="3406215199" sldId="299"/>
            <ac:spMk id="81" creationId="{7D070266-6082-4677-A7D7-C0DD3C8337E3}"/>
          </ac:spMkLst>
        </pc:spChg>
        <pc:spChg chg="mod">
          <ac:chgData name="Jonathan Martin" userId="a07852a0550a5e43" providerId="LiveId" clId="{5782408C-85E6-4B6E-A850-1E5AEBD0EFE7}" dt="2021-04-30T14:07:06.155" v="2150"/>
          <ac:spMkLst>
            <pc:docMk/>
            <pc:sldMk cId="3406215199" sldId="299"/>
            <ac:spMk id="82" creationId="{ED4DF865-EBB8-46B9-B128-A65857E598AE}"/>
          </ac:spMkLst>
        </pc:spChg>
        <pc:spChg chg="mod">
          <ac:chgData name="Jonathan Martin" userId="a07852a0550a5e43" providerId="LiveId" clId="{5782408C-85E6-4B6E-A850-1E5AEBD0EFE7}" dt="2021-04-30T14:07:06.155" v="2150"/>
          <ac:spMkLst>
            <pc:docMk/>
            <pc:sldMk cId="3406215199" sldId="299"/>
            <ac:spMk id="83" creationId="{463977D1-E460-4A78-AA87-2E7FFDC6B876}"/>
          </ac:spMkLst>
        </pc:spChg>
        <pc:spChg chg="mod">
          <ac:chgData name="Jonathan Martin" userId="a07852a0550a5e43" providerId="LiveId" clId="{5782408C-85E6-4B6E-A850-1E5AEBD0EFE7}" dt="2021-04-30T14:07:06.155" v="2150"/>
          <ac:spMkLst>
            <pc:docMk/>
            <pc:sldMk cId="3406215199" sldId="299"/>
            <ac:spMk id="84" creationId="{88CE4BE9-3ECA-4765-BDBC-CBEE212957E0}"/>
          </ac:spMkLst>
        </pc:spChg>
        <pc:spChg chg="mod">
          <ac:chgData name="Jonathan Martin" userId="a07852a0550a5e43" providerId="LiveId" clId="{5782408C-85E6-4B6E-A850-1E5AEBD0EFE7}" dt="2021-04-30T14:07:06.155" v="2150"/>
          <ac:spMkLst>
            <pc:docMk/>
            <pc:sldMk cId="3406215199" sldId="299"/>
            <ac:spMk id="85" creationId="{A35AD572-12AC-44F3-9196-70547F7E0D08}"/>
          </ac:spMkLst>
        </pc:spChg>
        <pc:spChg chg="mod">
          <ac:chgData name="Jonathan Martin" userId="a07852a0550a5e43" providerId="LiveId" clId="{5782408C-85E6-4B6E-A850-1E5AEBD0EFE7}" dt="2021-04-30T14:07:06.155" v="2150"/>
          <ac:spMkLst>
            <pc:docMk/>
            <pc:sldMk cId="3406215199" sldId="299"/>
            <ac:spMk id="86" creationId="{580E061E-C251-4685-9AEC-358FFF56F164}"/>
          </ac:spMkLst>
        </pc:spChg>
        <pc:spChg chg="mod">
          <ac:chgData name="Jonathan Martin" userId="a07852a0550a5e43" providerId="LiveId" clId="{5782408C-85E6-4B6E-A850-1E5AEBD0EFE7}" dt="2021-04-30T14:07:06.155" v="2150"/>
          <ac:spMkLst>
            <pc:docMk/>
            <pc:sldMk cId="3406215199" sldId="299"/>
            <ac:spMk id="87" creationId="{38AC0BA3-E515-482B-91D6-B5DDE024F43C}"/>
          </ac:spMkLst>
        </pc:spChg>
        <pc:spChg chg="mod">
          <ac:chgData name="Jonathan Martin" userId="a07852a0550a5e43" providerId="LiveId" clId="{5782408C-85E6-4B6E-A850-1E5AEBD0EFE7}" dt="2021-04-30T14:07:06.155" v="2150"/>
          <ac:spMkLst>
            <pc:docMk/>
            <pc:sldMk cId="3406215199" sldId="299"/>
            <ac:spMk id="88" creationId="{4C86EEEE-4A3D-4320-BFEF-9CF2AB11D9A4}"/>
          </ac:spMkLst>
        </pc:spChg>
        <pc:spChg chg="mod">
          <ac:chgData name="Jonathan Martin" userId="a07852a0550a5e43" providerId="LiveId" clId="{5782408C-85E6-4B6E-A850-1E5AEBD0EFE7}" dt="2021-04-30T14:07:06.155" v="2150"/>
          <ac:spMkLst>
            <pc:docMk/>
            <pc:sldMk cId="3406215199" sldId="299"/>
            <ac:spMk id="89" creationId="{54C22321-53A4-404D-A645-1B2C883C0ACA}"/>
          </ac:spMkLst>
        </pc:spChg>
        <pc:spChg chg="mod">
          <ac:chgData name="Jonathan Martin" userId="a07852a0550a5e43" providerId="LiveId" clId="{5782408C-85E6-4B6E-A850-1E5AEBD0EFE7}" dt="2021-04-30T14:07:06.155" v="2150"/>
          <ac:spMkLst>
            <pc:docMk/>
            <pc:sldMk cId="3406215199" sldId="299"/>
            <ac:spMk id="90" creationId="{7374F74E-88DD-421D-8E72-518C9181A8E2}"/>
          </ac:spMkLst>
        </pc:spChg>
        <pc:spChg chg="mod">
          <ac:chgData name="Jonathan Martin" userId="a07852a0550a5e43" providerId="LiveId" clId="{5782408C-85E6-4B6E-A850-1E5AEBD0EFE7}" dt="2021-04-30T14:07:20.160" v="2156" actId="207"/>
          <ac:spMkLst>
            <pc:docMk/>
            <pc:sldMk cId="3406215199" sldId="299"/>
            <ac:spMk id="92" creationId="{7AEFC040-63E5-4544-AEDF-A8158AC460F2}"/>
          </ac:spMkLst>
        </pc:spChg>
        <pc:spChg chg="mod">
          <ac:chgData name="Jonathan Martin" userId="a07852a0550a5e43" providerId="LiveId" clId="{5782408C-85E6-4B6E-A850-1E5AEBD0EFE7}" dt="2021-04-30T14:07:20.160" v="2156" actId="207"/>
          <ac:spMkLst>
            <pc:docMk/>
            <pc:sldMk cId="3406215199" sldId="299"/>
            <ac:spMk id="93" creationId="{76DD2935-706D-43B6-88BA-507A4B99CD54}"/>
          </ac:spMkLst>
        </pc:spChg>
        <pc:spChg chg="mod">
          <ac:chgData name="Jonathan Martin" userId="a07852a0550a5e43" providerId="LiveId" clId="{5782408C-85E6-4B6E-A850-1E5AEBD0EFE7}" dt="2021-04-30T14:07:20.160" v="2156" actId="207"/>
          <ac:spMkLst>
            <pc:docMk/>
            <pc:sldMk cId="3406215199" sldId="299"/>
            <ac:spMk id="94" creationId="{2C06F5A6-E4AE-4CE2-BFCC-ABF326213AB9}"/>
          </ac:spMkLst>
        </pc:spChg>
        <pc:spChg chg="mod">
          <ac:chgData name="Jonathan Martin" userId="a07852a0550a5e43" providerId="LiveId" clId="{5782408C-85E6-4B6E-A850-1E5AEBD0EFE7}" dt="2021-04-30T14:07:20.160" v="2156" actId="207"/>
          <ac:spMkLst>
            <pc:docMk/>
            <pc:sldMk cId="3406215199" sldId="299"/>
            <ac:spMk id="95" creationId="{C87AB133-EAA5-40F7-A9BD-B9ECF6AF1C36}"/>
          </ac:spMkLst>
        </pc:spChg>
        <pc:spChg chg="mod">
          <ac:chgData name="Jonathan Martin" userId="a07852a0550a5e43" providerId="LiveId" clId="{5782408C-85E6-4B6E-A850-1E5AEBD0EFE7}" dt="2021-04-30T14:07:20.160" v="2156" actId="207"/>
          <ac:spMkLst>
            <pc:docMk/>
            <pc:sldMk cId="3406215199" sldId="299"/>
            <ac:spMk id="96" creationId="{6D2C4DA0-5B7C-4501-9015-376A5DAACE3C}"/>
          </ac:spMkLst>
        </pc:spChg>
        <pc:spChg chg="mod">
          <ac:chgData name="Jonathan Martin" userId="a07852a0550a5e43" providerId="LiveId" clId="{5782408C-85E6-4B6E-A850-1E5AEBD0EFE7}" dt="2021-04-30T14:07:20.160" v="2156" actId="207"/>
          <ac:spMkLst>
            <pc:docMk/>
            <pc:sldMk cId="3406215199" sldId="299"/>
            <ac:spMk id="97" creationId="{B776FE3F-24A0-4738-AA13-645CE468999F}"/>
          </ac:spMkLst>
        </pc:spChg>
        <pc:spChg chg="mod">
          <ac:chgData name="Jonathan Martin" userId="a07852a0550a5e43" providerId="LiveId" clId="{5782408C-85E6-4B6E-A850-1E5AEBD0EFE7}" dt="2021-04-30T14:07:20.160" v="2156" actId="207"/>
          <ac:spMkLst>
            <pc:docMk/>
            <pc:sldMk cId="3406215199" sldId="299"/>
            <ac:spMk id="98" creationId="{1D23C543-6ADE-4138-9AD2-88C2708D2C1A}"/>
          </ac:spMkLst>
        </pc:spChg>
        <pc:spChg chg="mod">
          <ac:chgData name="Jonathan Martin" userId="a07852a0550a5e43" providerId="LiveId" clId="{5782408C-85E6-4B6E-A850-1E5AEBD0EFE7}" dt="2021-04-30T14:07:20.160" v="2156" actId="207"/>
          <ac:spMkLst>
            <pc:docMk/>
            <pc:sldMk cId="3406215199" sldId="299"/>
            <ac:spMk id="99" creationId="{8B2630DC-105A-42A8-82B0-CDCDACFA847E}"/>
          </ac:spMkLst>
        </pc:spChg>
        <pc:spChg chg="mod">
          <ac:chgData name="Jonathan Martin" userId="a07852a0550a5e43" providerId="LiveId" clId="{5782408C-85E6-4B6E-A850-1E5AEBD0EFE7}" dt="2021-04-30T14:07:20.160" v="2156" actId="207"/>
          <ac:spMkLst>
            <pc:docMk/>
            <pc:sldMk cId="3406215199" sldId="299"/>
            <ac:spMk id="100" creationId="{A73B76FA-6C01-480E-B0B6-4C38E3E25861}"/>
          </ac:spMkLst>
        </pc:spChg>
        <pc:spChg chg="mod">
          <ac:chgData name="Jonathan Martin" userId="a07852a0550a5e43" providerId="LiveId" clId="{5782408C-85E6-4B6E-A850-1E5AEBD0EFE7}" dt="2021-04-30T14:07:20.160" v="2156" actId="207"/>
          <ac:spMkLst>
            <pc:docMk/>
            <pc:sldMk cId="3406215199" sldId="299"/>
            <ac:spMk id="101" creationId="{7788B2BF-1BEE-4208-8FA8-671D795A4C1E}"/>
          </ac:spMkLst>
        </pc:spChg>
        <pc:spChg chg="mod">
          <ac:chgData name="Jonathan Martin" userId="a07852a0550a5e43" providerId="LiveId" clId="{5782408C-85E6-4B6E-A850-1E5AEBD0EFE7}" dt="2021-04-30T14:07:20.160" v="2156" actId="207"/>
          <ac:spMkLst>
            <pc:docMk/>
            <pc:sldMk cId="3406215199" sldId="299"/>
            <ac:spMk id="102" creationId="{63BF87B7-179A-4CE9-9249-2FF0F3CD9E68}"/>
          </ac:spMkLst>
        </pc:spChg>
        <pc:spChg chg="mod">
          <ac:chgData name="Jonathan Martin" userId="a07852a0550a5e43" providerId="LiveId" clId="{5782408C-85E6-4B6E-A850-1E5AEBD0EFE7}" dt="2021-04-30T14:07:42.825" v="2160" actId="207"/>
          <ac:spMkLst>
            <pc:docMk/>
            <pc:sldMk cId="3406215199" sldId="299"/>
            <ac:spMk id="104" creationId="{FA9047DF-01BC-44E0-B302-2730E9BEC6A4}"/>
          </ac:spMkLst>
        </pc:spChg>
        <pc:spChg chg="mod">
          <ac:chgData name="Jonathan Martin" userId="a07852a0550a5e43" providerId="LiveId" clId="{5782408C-85E6-4B6E-A850-1E5AEBD0EFE7}" dt="2021-04-30T14:07:42.825" v="2160" actId="207"/>
          <ac:spMkLst>
            <pc:docMk/>
            <pc:sldMk cId="3406215199" sldId="299"/>
            <ac:spMk id="105" creationId="{AF3EE675-4505-405A-B32E-87BB38684DA7}"/>
          </ac:spMkLst>
        </pc:spChg>
        <pc:spChg chg="mod">
          <ac:chgData name="Jonathan Martin" userId="a07852a0550a5e43" providerId="LiveId" clId="{5782408C-85E6-4B6E-A850-1E5AEBD0EFE7}" dt="2021-04-30T14:07:42.825" v="2160" actId="207"/>
          <ac:spMkLst>
            <pc:docMk/>
            <pc:sldMk cId="3406215199" sldId="299"/>
            <ac:spMk id="106" creationId="{B407B71F-05B1-456A-9517-5E7CDE46B5D2}"/>
          </ac:spMkLst>
        </pc:spChg>
        <pc:spChg chg="mod">
          <ac:chgData name="Jonathan Martin" userId="a07852a0550a5e43" providerId="LiveId" clId="{5782408C-85E6-4B6E-A850-1E5AEBD0EFE7}" dt="2021-04-30T14:07:42.825" v="2160" actId="207"/>
          <ac:spMkLst>
            <pc:docMk/>
            <pc:sldMk cId="3406215199" sldId="299"/>
            <ac:spMk id="107" creationId="{6BBF516C-B4CC-4D21-BFB2-0F0076933550}"/>
          </ac:spMkLst>
        </pc:spChg>
        <pc:spChg chg="mod">
          <ac:chgData name="Jonathan Martin" userId="a07852a0550a5e43" providerId="LiveId" clId="{5782408C-85E6-4B6E-A850-1E5AEBD0EFE7}" dt="2021-04-30T14:07:42.825" v="2160" actId="207"/>
          <ac:spMkLst>
            <pc:docMk/>
            <pc:sldMk cId="3406215199" sldId="299"/>
            <ac:spMk id="108" creationId="{7FEF64E9-450E-40D2-89BA-5A2F761ED20B}"/>
          </ac:spMkLst>
        </pc:spChg>
        <pc:spChg chg="mod">
          <ac:chgData name="Jonathan Martin" userId="a07852a0550a5e43" providerId="LiveId" clId="{5782408C-85E6-4B6E-A850-1E5AEBD0EFE7}" dt="2021-04-30T14:07:42.825" v="2160" actId="207"/>
          <ac:spMkLst>
            <pc:docMk/>
            <pc:sldMk cId="3406215199" sldId="299"/>
            <ac:spMk id="109" creationId="{80FD503C-B3C9-4BBB-94DD-D1F6AC337992}"/>
          </ac:spMkLst>
        </pc:spChg>
        <pc:spChg chg="mod">
          <ac:chgData name="Jonathan Martin" userId="a07852a0550a5e43" providerId="LiveId" clId="{5782408C-85E6-4B6E-A850-1E5AEBD0EFE7}" dt="2021-04-30T14:07:42.825" v="2160" actId="207"/>
          <ac:spMkLst>
            <pc:docMk/>
            <pc:sldMk cId="3406215199" sldId="299"/>
            <ac:spMk id="110" creationId="{B769A2D4-FC58-4EE3-B227-FD987F703756}"/>
          </ac:spMkLst>
        </pc:spChg>
        <pc:spChg chg="mod">
          <ac:chgData name="Jonathan Martin" userId="a07852a0550a5e43" providerId="LiveId" clId="{5782408C-85E6-4B6E-A850-1E5AEBD0EFE7}" dt="2021-04-30T14:07:42.825" v="2160" actId="207"/>
          <ac:spMkLst>
            <pc:docMk/>
            <pc:sldMk cId="3406215199" sldId="299"/>
            <ac:spMk id="111" creationId="{2B3E6E13-CDF0-474B-BD4A-9DBFD21F2F2D}"/>
          </ac:spMkLst>
        </pc:spChg>
        <pc:spChg chg="mod">
          <ac:chgData name="Jonathan Martin" userId="a07852a0550a5e43" providerId="LiveId" clId="{5782408C-85E6-4B6E-A850-1E5AEBD0EFE7}" dt="2021-04-30T14:07:42.825" v="2160" actId="207"/>
          <ac:spMkLst>
            <pc:docMk/>
            <pc:sldMk cId="3406215199" sldId="299"/>
            <ac:spMk id="112" creationId="{D4AD65E2-7073-4C57-AE62-4346A18ACFE2}"/>
          </ac:spMkLst>
        </pc:spChg>
        <pc:spChg chg="mod">
          <ac:chgData name="Jonathan Martin" userId="a07852a0550a5e43" providerId="LiveId" clId="{5782408C-85E6-4B6E-A850-1E5AEBD0EFE7}" dt="2021-04-30T14:07:42.825" v="2160" actId="207"/>
          <ac:spMkLst>
            <pc:docMk/>
            <pc:sldMk cId="3406215199" sldId="299"/>
            <ac:spMk id="113" creationId="{CEB421BB-531A-49F1-8BCB-9B6315F15677}"/>
          </ac:spMkLst>
        </pc:spChg>
        <pc:spChg chg="mod">
          <ac:chgData name="Jonathan Martin" userId="a07852a0550a5e43" providerId="LiveId" clId="{5782408C-85E6-4B6E-A850-1E5AEBD0EFE7}" dt="2021-04-30T14:07:42.825" v="2160" actId="207"/>
          <ac:spMkLst>
            <pc:docMk/>
            <pc:sldMk cId="3406215199" sldId="299"/>
            <ac:spMk id="114" creationId="{37194F45-669E-40E0-97AA-B4400948AEF7}"/>
          </ac:spMkLst>
        </pc:spChg>
        <pc:spChg chg="mod">
          <ac:chgData name="Jonathan Martin" userId="a07852a0550a5e43" providerId="LiveId" clId="{5782408C-85E6-4B6E-A850-1E5AEBD0EFE7}" dt="2021-04-30T14:07:42.825" v="2160" actId="207"/>
          <ac:spMkLst>
            <pc:docMk/>
            <pc:sldMk cId="3406215199" sldId="299"/>
            <ac:spMk id="115" creationId="{42D3D604-FD46-46CB-B319-063227C8D488}"/>
          </ac:spMkLst>
        </pc:spChg>
        <pc:spChg chg="mod">
          <ac:chgData name="Jonathan Martin" userId="a07852a0550a5e43" providerId="LiveId" clId="{5782408C-85E6-4B6E-A850-1E5AEBD0EFE7}" dt="2021-04-30T14:07:42.825" v="2160" actId="207"/>
          <ac:spMkLst>
            <pc:docMk/>
            <pc:sldMk cId="3406215199" sldId="299"/>
            <ac:spMk id="116" creationId="{09548770-7D98-47DF-A28A-91BDCDD324DC}"/>
          </ac:spMkLst>
        </pc:spChg>
        <pc:spChg chg="mod">
          <ac:chgData name="Jonathan Martin" userId="a07852a0550a5e43" providerId="LiveId" clId="{5782408C-85E6-4B6E-A850-1E5AEBD0EFE7}" dt="2021-04-30T14:07:42.825" v="2160" actId="207"/>
          <ac:spMkLst>
            <pc:docMk/>
            <pc:sldMk cId="3406215199" sldId="299"/>
            <ac:spMk id="117" creationId="{4DEA2023-13E0-44EF-ABFF-06E0A5D30D88}"/>
          </ac:spMkLst>
        </pc:spChg>
        <pc:spChg chg="mod">
          <ac:chgData name="Jonathan Martin" userId="a07852a0550a5e43" providerId="LiveId" clId="{5782408C-85E6-4B6E-A850-1E5AEBD0EFE7}" dt="2021-04-30T14:07:42.825" v="2160" actId="207"/>
          <ac:spMkLst>
            <pc:docMk/>
            <pc:sldMk cId="3406215199" sldId="299"/>
            <ac:spMk id="118" creationId="{741743E1-5F26-41F8-A030-371E3A8E77BE}"/>
          </ac:spMkLst>
        </pc:spChg>
        <pc:spChg chg="mod">
          <ac:chgData name="Jonathan Martin" userId="a07852a0550a5e43" providerId="LiveId" clId="{5782408C-85E6-4B6E-A850-1E5AEBD0EFE7}" dt="2021-04-30T14:08:25.955" v="2170" actId="207"/>
          <ac:spMkLst>
            <pc:docMk/>
            <pc:sldMk cId="3406215199" sldId="299"/>
            <ac:spMk id="120" creationId="{B48770B9-F951-4E57-9A90-446DF82F9DBB}"/>
          </ac:spMkLst>
        </pc:spChg>
        <pc:spChg chg="mod">
          <ac:chgData name="Jonathan Martin" userId="a07852a0550a5e43" providerId="LiveId" clId="{5782408C-85E6-4B6E-A850-1E5AEBD0EFE7}" dt="2021-04-30T14:08:25.955" v="2170" actId="207"/>
          <ac:spMkLst>
            <pc:docMk/>
            <pc:sldMk cId="3406215199" sldId="299"/>
            <ac:spMk id="121" creationId="{106822D4-15F1-4316-8263-360AC1295283}"/>
          </ac:spMkLst>
        </pc:spChg>
        <pc:spChg chg="mod">
          <ac:chgData name="Jonathan Martin" userId="a07852a0550a5e43" providerId="LiveId" clId="{5782408C-85E6-4B6E-A850-1E5AEBD0EFE7}" dt="2021-04-30T14:08:25.955" v="2170" actId="207"/>
          <ac:spMkLst>
            <pc:docMk/>
            <pc:sldMk cId="3406215199" sldId="299"/>
            <ac:spMk id="122" creationId="{24E9D02A-9A7D-4EEF-AD53-5289937BC677}"/>
          </ac:spMkLst>
        </pc:spChg>
        <pc:spChg chg="mod">
          <ac:chgData name="Jonathan Martin" userId="a07852a0550a5e43" providerId="LiveId" clId="{5782408C-85E6-4B6E-A850-1E5AEBD0EFE7}" dt="2021-04-30T14:08:25.955" v="2170" actId="207"/>
          <ac:spMkLst>
            <pc:docMk/>
            <pc:sldMk cId="3406215199" sldId="299"/>
            <ac:spMk id="123" creationId="{11FEF943-270D-427B-9ED5-5899C4057852}"/>
          </ac:spMkLst>
        </pc:spChg>
        <pc:spChg chg="mod">
          <ac:chgData name="Jonathan Martin" userId="a07852a0550a5e43" providerId="LiveId" clId="{5782408C-85E6-4B6E-A850-1E5AEBD0EFE7}" dt="2021-04-30T14:08:25.955" v="2170" actId="207"/>
          <ac:spMkLst>
            <pc:docMk/>
            <pc:sldMk cId="3406215199" sldId="299"/>
            <ac:spMk id="124" creationId="{88F9728E-6EB5-45A0-ADFF-421BEDE41612}"/>
          </ac:spMkLst>
        </pc:spChg>
        <pc:spChg chg="mod">
          <ac:chgData name="Jonathan Martin" userId="a07852a0550a5e43" providerId="LiveId" clId="{5782408C-85E6-4B6E-A850-1E5AEBD0EFE7}" dt="2021-04-30T14:08:25.955" v="2170" actId="207"/>
          <ac:spMkLst>
            <pc:docMk/>
            <pc:sldMk cId="3406215199" sldId="299"/>
            <ac:spMk id="125" creationId="{D38C783C-66E0-4181-A3A2-EAAAA2A5C2C5}"/>
          </ac:spMkLst>
        </pc:spChg>
        <pc:spChg chg="mod">
          <ac:chgData name="Jonathan Martin" userId="a07852a0550a5e43" providerId="LiveId" clId="{5782408C-85E6-4B6E-A850-1E5AEBD0EFE7}" dt="2021-04-30T14:08:25.955" v="2170" actId="207"/>
          <ac:spMkLst>
            <pc:docMk/>
            <pc:sldMk cId="3406215199" sldId="299"/>
            <ac:spMk id="126" creationId="{96BE8011-3C17-435B-8746-63B0965B59CA}"/>
          </ac:spMkLst>
        </pc:spChg>
        <pc:spChg chg="mod">
          <ac:chgData name="Jonathan Martin" userId="a07852a0550a5e43" providerId="LiveId" clId="{5782408C-85E6-4B6E-A850-1E5AEBD0EFE7}" dt="2021-04-30T14:08:25.955" v="2170" actId="207"/>
          <ac:spMkLst>
            <pc:docMk/>
            <pc:sldMk cId="3406215199" sldId="299"/>
            <ac:spMk id="127" creationId="{8D68F43A-0469-4809-97D9-2A11F2024A5C}"/>
          </ac:spMkLst>
        </pc:spChg>
        <pc:spChg chg="mod">
          <ac:chgData name="Jonathan Martin" userId="a07852a0550a5e43" providerId="LiveId" clId="{5782408C-85E6-4B6E-A850-1E5AEBD0EFE7}" dt="2021-04-30T14:08:25.955" v="2170" actId="207"/>
          <ac:spMkLst>
            <pc:docMk/>
            <pc:sldMk cId="3406215199" sldId="299"/>
            <ac:spMk id="128" creationId="{6B9071DA-FA7B-422E-A184-13F911F5DF4B}"/>
          </ac:spMkLst>
        </pc:spChg>
        <pc:spChg chg="mod">
          <ac:chgData name="Jonathan Martin" userId="a07852a0550a5e43" providerId="LiveId" clId="{5782408C-85E6-4B6E-A850-1E5AEBD0EFE7}" dt="2021-04-30T14:08:25.955" v="2170" actId="207"/>
          <ac:spMkLst>
            <pc:docMk/>
            <pc:sldMk cId="3406215199" sldId="299"/>
            <ac:spMk id="129" creationId="{6B1B42FB-78B2-4FB8-8259-20FF6793C148}"/>
          </ac:spMkLst>
        </pc:spChg>
        <pc:spChg chg="mod">
          <ac:chgData name="Jonathan Martin" userId="a07852a0550a5e43" providerId="LiveId" clId="{5782408C-85E6-4B6E-A850-1E5AEBD0EFE7}" dt="2021-04-30T14:08:25.955" v="2170" actId="207"/>
          <ac:spMkLst>
            <pc:docMk/>
            <pc:sldMk cId="3406215199" sldId="299"/>
            <ac:spMk id="130" creationId="{C254D9FF-B8F7-49E1-810C-9AC65A317838}"/>
          </ac:spMkLst>
        </pc:spChg>
        <pc:spChg chg="mod">
          <ac:chgData name="Jonathan Martin" userId="a07852a0550a5e43" providerId="LiveId" clId="{5782408C-85E6-4B6E-A850-1E5AEBD0EFE7}" dt="2021-04-30T14:08:25.955" v="2170" actId="207"/>
          <ac:spMkLst>
            <pc:docMk/>
            <pc:sldMk cId="3406215199" sldId="299"/>
            <ac:spMk id="131" creationId="{A89BB7B4-4753-4634-B2C3-724F0F45A5F4}"/>
          </ac:spMkLst>
        </pc:spChg>
        <pc:spChg chg="mod">
          <ac:chgData name="Jonathan Martin" userId="a07852a0550a5e43" providerId="LiveId" clId="{5782408C-85E6-4B6E-A850-1E5AEBD0EFE7}" dt="2021-04-30T14:08:25.955" v="2170" actId="207"/>
          <ac:spMkLst>
            <pc:docMk/>
            <pc:sldMk cId="3406215199" sldId="299"/>
            <ac:spMk id="132" creationId="{C5A74043-5A70-43AE-9C51-5536FFB97362}"/>
          </ac:spMkLst>
        </pc:spChg>
        <pc:spChg chg="mod">
          <ac:chgData name="Jonathan Martin" userId="a07852a0550a5e43" providerId="LiveId" clId="{5782408C-85E6-4B6E-A850-1E5AEBD0EFE7}" dt="2021-04-30T14:08:25.955" v="2170" actId="207"/>
          <ac:spMkLst>
            <pc:docMk/>
            <pc:sldMk cId="3406215199" sldId="299"/>
            <ac:spMk id="133" creationId="{76C3F77C-BCA6-4E9E-A09B-A8C2E0CB1E33}"/>
          </ac:spMkLst>
        </pc:spChg>
        <pc:spChg chg="mod">
          <ac:chgData name="Jonathan Martin" userId="a07852a0550a5e43" providerId="LiveId" clId="{5782408C-85E6-4B6E-A850-1E5AEBD0EFE7}" dt="2021-04-30T14:08:25.955" v="2170" actId="207"/>
          <ac:spMkLst>
            <pc:docMk/>
            <pc:sldMk cId="3406215199" sldId="299"/>
            <ac:spMk id="134" creationId="{5F6E7E36-502A-49D7-B2B8-18A2AC6D3061}"/>
          </ac:spMkLst>
        </pc:spChg>
        <pc:spChg chg="mod">
          <ac:chgData name="Jonathan Martin" userId="a07852a0550a5e43" providerId="LiveId" clId="{5782408C-85E6-4B6E-A850-1E5AEBD0EFE7}" dt="2021-04-30T14:08:25.955" v="2170" actId="207"/>
          <ac:spMkLst>
            <pc:docMk/>
            <pc:sldMk cId="3406215199" sldId="299"/>
            <ac:spMk id="135" creationId="{71D610D1-C07B-429F-A8FC-C7B3DDCBE279}"/>
          </ac:spMkLst>
        </pc:spChg>
        <pc:spChg chg="mod">
          <ac:chgData name="Jonathan Martin" userId="a07852a0550a5e43" providerId="LiveId" clId="{5782408C-85E6-4B6E-A850-1E5AEBD0EFE7}" dt="2021-04-30T14:08:25.955" v="2170" actId="207"/>
          <ac:spMkLst>
            <pc:docMk/>
            <pc:sldMk cId="3406215199" sldId="299"/>
            <ac:spMk id="136" creationId="{732C10DD-CD2F-413F-AC9C-C5F5A1995CF9}"/>
          </ac:spMkLst>
        </pc:spChg>
        <pc:spChg chg="mod">
          <ac:chgData name="Jonathan Martin" userId="a07852a0550a5e43" providerId="LiveId" clId="{5782408C-85E6-4B6E-A850-1E5AEBD0EFE7}" dt="2021-04-30T14:08:25.955" v="2170" actId="207"/>
          <ac:spMkLst>
            <pc:docMk/>
            <pc:sldMk cId="3406215199" sldId="299"/>
            <ac:spMk id="137" creationId="{A692D6CC-5980-4305-8F48-292DE7C052D9}"/>
          </ac:spMkLst>
        </pc:spChg>
        <pc:spChg chg="mod">
          <ac:chgData name="Jonathan Martin" userId="a07852a0550a5e43" providerId="LiveId" clId="{5782408C-85E6-4B6E-A850-1E5AEBD0EFE7}" dt="2021-04-30T14:00:16.965" v="2133" actId="1076"/>
          <ac:spMkLst>
            <pc:docMk/>
            <pc:sldMk cId="3406215199" sldId="299"/>
            <ac:spMk id="1142" creationId="{00000000-0000-0000-0000-000000000000}"/>
          </ac:spMkLst>
        </pc:spChg>
        <pc:spChg chg="mod">
          <ac:chgData name="Jonathan Martin" userId="a07852a0550a5e43" providerId="LiveId" clId="{5782408C-85E6-4B6E-A850-1E5AEBD0EFE7}" dt="2021-04-30T13:59:32.949" v="2125" actId="207"/>
          <ac:spMkLst>
            <pc:docMk/>
            <pc:sldMk cId="3406215199" sldId="299"/>
            <ac:spMk id="1144" creationId="{00000000-0000-0000-0000-000000000000}"/>
          </ac:spMkLst>
        </pc:spChg>
        <pc:spChg chg="mod">
          <ac:chgData name="Jonathan Martin" userId="a07852a0550a5e43" providerId="LiveId" clId="{5782408C-85E6-4B6E-A850-1E5AEBD0EFE7}" dt="2021-04-30T14:08:14.021" v="2168" actId="1076"/>
          <ac:spMkLst>
            <pc:docMk/>
            <pc:sldMk cId="3406215199" sldId="299"/>
            <ac:spMk id="1145" creationId="{00000000-0000-0000-0000-000000000000}"/>
          </ac:spMkLst>
        </pc:spChg>
        <pc:spChg chg="mod">
          <ac:chgData name="Jonathan Martin" userId="a07852a0550a5e43" providerId="LiveId" clId="{5782408C-85E6-4B6E-A850-1E5AEBD0EFE7}" dt="2021-04-30T13:57:41.503" v="2040" actId="20577"/>
          <ac:spMkLst>
            <pc:docMk/>
            <pc:sldMk cId="3406215199" sldId="299"/>
            <ac:spMk id="1146" creationId="{00000000-0000-0000-0000-000000000000}"/>
          </ac:spMkLst>
        </pc:spChg>
        <pc:spChg chg="mod">
          <ac:chgData name="Jonathan Martin" userId="a07852a0550a5e43" providerId="LiveId" clId="{5782408C-85E6-4B6E-A850-1E5AEBD0EFE7}" dt="2021-04-30T13:58:49.812" v="2095" actId="14100"/>
          <ac:spMkLst>
            <pc:docMk/>
            <pc:sldMk cId="3406215199" sldId="299"/>
            <ac:spMk id="1147" creationId="{00000000-0000-0000-0000-000000000000}"/>
          </ac:spMkLst>
        </pc:spChg>
        <pc:spChg chg="mod">
          <ac:chgData name="Jonathan Martin" userId="a07852a0550a5e43" providerId="LiveId" clId="{5782408C-85E6-4B6E-A850-1E5AEBD0EFE7}" dt="2021-04-30T14:08:28.431" v="2171" actId="1076"/>
          <ac:spMkLst>
            <pc:docMk/>
            <pc:sldMk cId="3406215199" sldId="299"/>
            <ac:spMk id="1148" creationId="{00000000-0000-0000-0000-000000000000}"/>
          </ac:spMkLst>
        </pc:spChg>
        <pc:spChg chg="mod">
          <ac:chgData name="Jonathan Martin" userId="a07852a0550a5e43" providerId="LiveId" clId="{5782408C-85E6-4B6E-A850-1E5AEBD0EFE7}" dt="2021-04-30T14:00:06.695" v="2132" actId="1076"/>
          <ac:spMkLst>
            <pc:docMk/>
            <pc:sldMk cId="3406215199" sldId="299"/>
            <ac:spMk id="1149" creationId="{00000000-0000-0000-0000-000000000000}"/>
          </ac:spMkLst>
        </pc:spChg>
        <pc:spChg chg="mod">
          <ac:chgData name="Jonathan Martin" userId="a07852a0550a5e43" providerId="LiveId" clId="{5782408C-85E6-4B6E-A850-1E5AEBD0EFE7}" dt="2021-04-30T13:59:07.413" v="2109" actId="20577"/>
          <ac:spMkLst>
            <pc:docMk/>
            <pc:sldMk cId="3406215199" sldId="299"/>
            <ac:spMk id="1150" creationId="{00000000-0000-0000-0000-000000000000}"/>
          </ac:spMkLst>
        </pc:spChg>
        <pc:spChg chg="mod">
          <ac:chgData name="Jonathan Martin" userId="a07852a0550a5e43" providerId="LiveId" clId="{5782408C-85E6-4B6E-A850-1E5AEBD0EFE7}" dt="2021-04-30T14:08:36.749" v="2174" actId="1076"/>
          <ac:spMkLst>
            <pc:docMk/>
            <pc:sldMk cId="3406215199" sldId="299"/>
            <ac:spMk id="1151" creationId="{00000000-0000-0000-0000-000000000000}"/>
          </ac:spMkLst>
        </pc:spChg>
        <pc:spChg chg="mod">
          <ac:chgData name="Jonathan Martin" userId="a07852a0550a5e43" providerId="LiveId" clId="{5782408C-85E6-4B6E-A850-1E5AEBD0EFE7}" dt="2021-04-30T14:08:10.452" v="2167" actId="1076"/>
          <ac:spMkLst>
            <pc:docMk/>
            <pc:sldMk cId="3406215199" sldId="299"/>
            <ac:spMk id="1155" creationId="{00000000-0000-0000-0000-000000000000}"/>
          </ac:spMkLst>
        </pc:spChg>
        <pc:spChg chg="mod">
          <ac:chgData name="Jonathan Martin" userId="a07852a0550a5e43" providerId="LiveId" clId="{5782408C-85E6-4B6E-A850-1E5AEBD0EFE7}" dt="2021-04-30T13:57:21.988" v="2032"/>
          <ac:spMkLst>
            <pc:docMk/>
            <pc:sldMk cId="3406215199" sldId="299"/>
            <ac:spMk id="1213" creationId="{00000000-0000-0000-0000-000000000000}"/>
          </ac:spMkLst>
        </pc:spChg>
        <pc:grpChg chg="add mod">
          <ac:chgData name="Jonathan Martin" userId="a07852a0550a5e43" providerId="LiveId" clId="{5782408C-85E6-4B6E-A850-1E5AEBD0EFE7}" dt="2021-04-30T14:00:46.597" v="2137" actId="207"/>
          <ac:grpSpMkLst>
            <pc:docMk/>
            <pc:sldMk cId="3406215199" sldId="299"/>
            <ac:grpSpMk id="74" creationId="{BDBE6E52-C192-465D-8533-C4F92B73BDDE}"/>
          </ac:grpSpMkLst>
        </pc:grpChg>
        <pc:grpChg chg="add del mod">
          <ac:chgData name="Jonathan Martin" userId="a07852a0550a5e43" providerId="LiveId" clId="{5782408C-85E6-4B6E-A850-1E5AEBD0EFE7}" dt="2021-04-30T14:07:10.554" v="2151"/>
          <ac:grpSpMkLst>
            <pc:docMk/>
            <pc:sldMk cId="3406215199" sldId="299"/>
            <ac:grpSpMk id="79" creationId="{0295B923-FA40-44DB-B336-00884981EFA4}"/>
          </ac:grpSpMkLst>
        </pc:grpChg>
        <pc:grpChg chg="add mod">
          <ac:chgData name="Jonathan Martin" userId="a07852a0550a5e43" providerId="LiveId" clId="{5782408C-85E6-4B6E-A850-1E5AEBD0EFE7}" dt="2021-04-30T14:08:41.518" v="2175" actId="1076"/>
          <ac:grpSpMkLst>
            <pc:docMk/>
            <pc:sldMk cId="3406215199" sldId="299"/>
            <ac:grpSpMk id="91" creationId="{E412E256-7DBF-4D7F-84FF-07A24E3E4F2D}"/>
          </ac:grpSpMkLst>
        </pc:grpChg>
        <pc:grpChg chg="add mod">
          <ac:chgData name="Jonathan Martin" userId="a07852a0550a5e43" providerId="LiveId" clId="{5782408C-85E6-4B6E-A850-1E5AEBD0EFE7}" dt="2021-04-30T14:07:42.825" v="2160" actId="207"/>
          <ac:grpSpMkLst>
            <pc:docMk/>
            <pc:sldMk cId="3406215199" sldId="299"/>
            <ac:grpSpMk id="103" creationId="{ED22A67F-2125-4A10-A127-2DCF406C0303}"/>
          </ac:grpSpMkLst>
        </pc:grpChg>
        <pc:grpChg chg="add mod">
          <ac:chgData name="Jonathan Martin" userId="a07852a0550a5e43" providerId="LiveId" clId="{5782408C-85E6-4B6E-A850-1E5AEBD0EFE7}" dt="2021-04-30T14:08:25.955" v="2170" actId="207"/>
          <ac:grpSpMkLst>
            <pc:docMk/>
            <pc:sldMk cId="3406215199" sldId="299"/>
            <ac:grpSpMk id="119" creationId="{05D411FC-AED8-4521-914A-B98B8D58D233}"/>
          </ac:grpSpMkLst>
        </pc:grpChg>
        <pc:grpChg chg="del">
          <ac:chgData name="Jonathan Martin" userId="a07852a0550a5e43" providerId="LiveId" clId="{5782408C-85E6-4B6E-A850-1E5AEBD0EFE7}" dt="2021-04-30T14:08:00.371" v="2161" actId="478"/>
          <ac:grpSpMkLst>
            <pc:docMk/>
            <pc:sldMk cId="3406215199" sldId="299"/>
            <ac:grpSpMk id="1163" creationId="{00000000-0000-0000-0000-000000000000}"/>
          </ac:grpSpMkLst>
        </pc:grpChg>
        <pc:grpChg chg="del">
          <ac:chgData name="Jonathan Martin" userId="a07852a0550a5e43" providerId="LiveId" clId="{5782408C-85E6-4B6E-A850-1E5AEBD0EFE7}" dt="2021-04-30T14:07:37.485" v="2157" actId="478"/>
          <ac:grpSpMkLst>
            <pc:docMk/>
            <pc:sldMk cId="3406215199" sldId="299"/>
            <ac:grpSpMk id="1175" creationId="{00000000-0000-0000-0000-000000000000}"/>
          </ac:grpSpMkLst>
        </pc:grpChg>
        <pc:grpChg chg="del">
          <ac:chgData name="Jonathan Martin" userId="a07852a0550a5e43" providerId="LiveId" clId="{5782408C-85E6-4B6E-A850-1E5AEBD0EFE7}" dt="2021-04-30T14:00:41.775" v="2134" actId="478"/>
          <ac:grpSpMkLst>
            <pc:docMk/>
            <pc:sldMk cId="3406215199" sldId="299"/>
            <ac:grpSpMk id="1179" creationId="{00000000-0000-0000-0000-000000000000}"/>
          </ac:grpSpMkLst>
        </pc:grpChg>
        <pc:grpChg chg="del">
          <ac:chgData name="Jonathan Martin" userId="a07852a0550a5e43" providerId="LiveId" clId="{5782408C-85E6-4B6E-A850-1E5AEBD0EFE7}" dt="2021-04-30T14:07:16.089" v="2154" actId="478"/>
          <ac:grpSpMkLst>
            <pc:docMk/>
            <pc:sldMk cId="3406215199" sldId="299"/>
            <ac:grpSpMk id="1197" creationId="{00000000-0000-0000-0000-000000000000}"/>
          </ac:grpSpMkLst>
        </pc:grpChg>
      </pc:sldChg>
      <pc:sldChg chg="delSp modSp add mod setBg">
        <pc:chgData name="Jonathan Martin" userId="a07852a0550a5e43" providerId="LiveId" clId="{5782408C-85E6-4B6E-A850-1E5AEBD0EFE7}" dt="2021-04-30T14:11:36.186" v="2189" actId="120"/>
        <pc:sldMkLst>
          <pc:docMk/>
          <pc:sldMk cId="2380961526" sldId="300"/>
        </pc:sldMkLst>
        <pc:spChg chg="mod">
          <ac:chgData name="Jonathan Martin" userId="a07852a0550a5e43" providerId="LiveId" clId="{5782408C-85E6-4B6E-A850-1E5AEBD0EFE7}" dt="2021-04-30T14:11:36.186" v="2189" actId="120"/>
          <ac:spMkLst>
            <pc:docMk/>
            <pc:sldMk cId="2380961526" sldId="300"/>
            <ac:spMk id="649" creationId="{00000000-0000-0000-0000-000000000000}"/>
          </ac:spMkLst>
        </pc:spChg>
        <pc:spChg chg="mod">
          <ac:chgData name="Jonathan Martin" userId="a07852a0550a5e43" providerId="LiveId" clId="{5782408C-85E6-4B6E-A850-1E5AEBD0EFE7}" dt="2021-04-30T14:09:25.255" v="2187" actId="20577"/>
          <ac:spMkLst>
            <pc:docMk/>
            <pc:sldMk cId="2380961526" sldId="300"/>
            <ac:spMk id="650" creationId="{00000000-0000-0000-0000-000000000000}"/>
          </ac:spMkLst>
        </pc:spChg>
        <pc:grpChg chg="del">
          <ac:chgData name="Jonathan Martin" userId="a07852a0550a5e43" providerId="LiveId" clId="{5782408C-85E6-4B6E-A850-1E5AEBD0EFE7}" dt="2021-04-30T14:11:22.702" v="2188" actId="478"/>
          <ac:grpSpMkLst>
            <pc:docMk/>
            <pc:sldMk cId="2380961526" sldId="300"/>
            <ac:grpSpMk id="651" creationId="{00000000-0000-0000-0000-000000000000}"/>
          </ac:grpSpMkLst>
        </pc:grpChg>
      </pc:sldChg>
      <pc:sldChg chg="addSp delSp modSp add mod setBg modNotes">
        <pc:chgData name="Jonathan Martin" userId="a07852a0550a5e43" providerId="LiveId" clId="{5782408C-85E6-4B6E-A850-1E5AEBD0EFE7}" dt="2021-04-30T14:18:47.249" v="2560" actId="1076"/>
        <pc:sldMkLst>
          <pc:docMk/>
          <pc:sldMk cId="1553076601" sldId="301"/>
        </pc:sldMkLst>
        <pc:spChg chg="add del mod">
          <ac:chgData name="Jonathan Martin" userId="a07852a0550a5e43" providerId="LiveId" clId="{5782408C-85E6-4B6E-A850-1E5AEBD0EFE7}" dt="2021-04-30T14:17:21.117" v="2411" actId="478"/>
          <ac:spMkLst>
            <pc:docMk/>
            <pc:sldMk cId="1553076601" sldId="301"/>
            <ac:spMk id="3" creationId="{C463933B-5F66-493A-A722-1097565F7B4E}"/>
          </ac:spMkLst>
        </pc:spChg>
        <pc:spChg chg="add del mod">
          <ac:chgData name="Jonathan Martin" userId="a07852a0550a5e43" providerId="LiveId" clId="{5782408C-85E6-4B6E-A850-1E5AEBD0EFE7}" dt="2021-04-30T14:17:21.117" v="2411" actId="478"/>
          <ac:spMkLst>
            <pc:docMk/>
            <pc:sldMk cId="1553076601" sldId="301"/>
            <ac:spMk id="5" creationId="{2796C4F3-F951-4A2B-A616-19C6CD59E0B2}"/>
          </ac:spMkLst>
        </pc:spChg>
        <pc:spChg chg="add del mod">
          <ac:chgData name="Jonathan Martin" userId="a07852a0550a5e43" providerId="LiveId" clId="{5782408C-85E6-4B6E-A850-1E5AEBD0EFE7}" dt="2021-04-30T14:17:21.117" v="2411" actId="478"/>
          <ac:spMkLst>
            <pc:docMk/>
            <pc:sldMk cId="1553076601" sldId="301"/>
            <ac:spMk id="7" creationId="{18BC9B0A-C983-4298-B17C-C83C0862CA36}"/>
          </ac:spMkLst>
        </pc:spChg>
        <pc:spChg chg="add del mod">
          <ac:chgData name="Jonathan Martin" userId="a07852a0550a5e43" providerId="LiveId" clId="{5782408C-85E6-4B6E-A850-1E5AEBD0EFE7}" dt="2021-04-30T14:17:21.117" v="2411" actId="478"/>
          <ac:spMkLst>
            <pc:docMk/>
            <pc:sldMk cId="1553076601" sldId="301"/>
            <ac:spMk id="9" creationId="{D1BAFFAB-899C-4A9D-8205-12424327F0A6}"/>
          </ac:spMkLst>
        </pc:spChg>
        <pc:spChg chg="add del mod">
          <ac:chgData name="Jonathan Martin" userId="a07852a0550a5e43" providerId="LiveId" clId="{5782408C-85E6-4B6E-A850-1E5AEBD0EFE7}" dt="2021-04-30T14:17:21.117" v="2411" actId="478"/>
          <ac:spMkLst>
            <pc:docMk/>
            <pc:sldMk cId="1553076601" sldId="301"/>
            <ac:spMk id="11" creationId="{60B39DB3-D3A8-44B6-BA70-D9F29A50ADA9}"/>
          </ac:spMkLst>
        </pc:spChg>
        <pc:spChg chg="add del mod">
          <ac:chgData name="Jonathan Martin" userId="a07852a0550a5e43" providerId="LiveId" clId="{5782408C-85E6-4B6E-A850-1E5AEBD0EFE7}" dt="2021-04-30T14:17:21.117" v="2411" actId="478"/>
          <ac:spMkLst>
            <pc:docMk/>
            <pc:sldMk cId="1553076601" sldId="301"/>
            <ac:spMk id="13" creationId="{6412446C-187E-42CF-9BC6-1D20D80558B4}"/>
          </ac:spMkLst>
        </pc:spChg>
        <pc:spChg chg="add del mod">
          <ac:chgData name="Jonathan Martin" userId="a07852a0550a5e43" providerId="LiveId" clId="{5782408C-85E6-4B6E-A850-1E5AEBD0EFE7}" dt="2021-04-30T14:17:21.117" v="2411" actId="478"/>
          <ac:spMkLst>
            <pc:docMk/>
            <pc:sldMk cId="1553076601" sldId="301"/>
            <ac:spMk id="15" creationId="{1BE1C3E1-1430-4E87-8F42-99CD70255EB7}"/>
          </ac:spMkLst>
        </pc:spChg>
        <pc:spChg chg="add del mod">
          <ac:chgData name="Jonathan Martin" userId="a07852a0550a5e43" providerId="LiveId" clId="{5782408C-85E6-4B6E-A850-1E5AEBD0EFE7}" dt="2021-04-30T14:17:21.117" v="2411" actId="478"/>
          <ac:spMkLst>
            <pc:docMk/>
            <pc:sldMk cId="1553076601" sldId="301"/>
            <ac:spMk id="17" creationId="{AD74917F-5675-4231-857D-563509EA418E}"/>
          </ac:spMkLst>
        </pc:spChg>
        <pc:spChg chg="add del mod">
          <ac:chgData name="Jonathan Martin" userId="a07852a0550a5e43" providerId="LiveId" clId="{5782408C-85E6-4B6E-A850-1E5AEBD0EFE7}" dt="2021-04-30T14:17:23.641" v="2413" actId="478"/>
          <ac:spMkLst>
            <pc:docMk/>
            <pc:sldMk cId="1553076601" sldId="301"/>
            <ac:spMk id="19" creationId="{AF37A7C5-D719-41E3-9111-88ECFB9473F0}"/>
          </ac:spMkLst>
        </pc:spChg>
        <pc:spChg chg="add del mod">
          <ac:chgData name="Jonathan Martin" userId="a07852a0550a5e43" providerId="LiveId" clId="{5782408C-85E6-4B6E-A850-1E5AEBD0EFE7}" dt="2021-04-30T14:17:24.817" v="2414" actId="478"/>
          <ac:spMkLst>
            <pc:docMk/>
            <pc:sldMk cId="1553076601" sldId="301"/>
            <ac:spMk id="21" creationId="{5B6B9233-3358-44A7-9F6C-5C7EA8C38E40}"/>
          </ac:spMkLst>
        </pc:spChg>
        <pc:spChg chg="add mod">
          <ac:chgData name="Jonathan Martin" userId="a07852a0550a5e43" providerId="LiveId" clId="{5782408C-85E6-4B6E-A850-1E5AEBD0EFE7}" dt="2021-04-30T14:17:59.098" v="2467" actId="1076"/>
          <ac:spMkLst>
            <pc:docMk/>
            <pc:sldMk cId="1553076601" sldId="301"/>
            <ac:spMk id="116" creationId="{7F6B4892-1F74-4404-A8F4-4E75E42199BF}"/>
          </ac:spMkLst>
        </pc:spChg>
        <pc:spChg chg="add mod">
          <ac:chgData name="Jonathan Martin" userId="a07852a0550a5e43" providerId="LiveId" clId="{5782408C-85E6-4B6E-A850-1E5AEBD0EFE7}" dt="2021-04-30T14:17:59.098" v="2467" actId="1076"/>
          <ac:spMkLst>
            <pc:docMk/>
            <pc:sldMk cId="1553076601" sldId="301"/>
            <ac:spMk id="117" creationId="{5B7582F9-02B2-4418-8E40-942788DC1A67}"/>
          </ac:spMkLst>
        </pc:spChg>
        <pc:spChg chg="mod">
          <ac:chgData name="Jonathan Martin" userId="a07852a0550a5e43" providerId="LiveId" clId="{5782408C-85E6-4B6E-A850-1E5AEBD0EFE7}" dt="2021-04-30T14:17:26.333" v="2415"/>
          <ac:spMkLst>
            <pc:docMk/>
            <pc:sldMk cId="1553076601" sldId="301"/>
            <ac:spMk id="119" creationId="{03E70010-7D5C-4DDA-B93D-DED87439C67D}"/>
          </ac:spMkLst>
        </pc:spChg>
        <pc:spChg chg="mod">
          <ac:chgData name="Jonathan Martin" userId="a07852a0550a5e43" providerId="LiveId" clId="{5782408C-85E6-4B6E-A850-1E5AEBD0EFE7}" dt="2021-04-30T14:17:26.333" v="2415"/>
          <ac:spMkLst>
            <pc:docMk/>
            <pc:sldMk cId="1553076601" sldId="301"/>
            <ac:spMk id="120" creationId="{A9504425-2C54-4633-AE9F-08AA1E56E708}"/>
          </ac:spMkLst>
        </pc:spChg>
        <pc:spChg chg="add mod">
          <ac:chgData name="Jonathan Martin" userId="a07852a0550a5e43" providerId="LiveId" clId="{5782408C-85E6-4B6E-A850-1E5AEBD0EFE7}" dt="2021-04-30T14:18:10.076" v="2477" actId="20577"/>
          <ac:spMkLst>
            <pc:docMk/>
            <pc:sldMk cId="1553076601" sldId="301"/>
            <ac:spMk id="121" creationId="{CCC37CD6-A032-47A1-899E-C12C20FC9820}"/>
          </ac:spMkLst>
        </pc:spChg>
        <pc:spChg chg="add mod">
          <ac:chgData name="Jonathan Martin" userId="a07852a0550a5e43" providerId="LiveId" clId="{5782408C-85E6-4B6E-A850-1E5AEBD0EFE7}" dt="2021-04-30T14:18:47.249" v="2560" actId="1076"/>
          <ac:spMkLst>
            <pc:docMk/>
            <pc:sldMk cId="1553076601" sldId="301"/>
            <ac:spMk id="122" creationId="{389FF94C-91A6-4CEE-B72D-05084B9CBFF8}"/>
          </ac:spMkLst>
        </pc:spChg>
        <pc:spChg chg="mod">
          <ac:chgData name="Jonathan Martin" userId="a07852a0550a5e43" providerId="LiveId" clId="{5782408C-85E6-4B6E-A850-1E5AEBD0EFE7}" dt="2021-04-30T14:18:02.867" v="2468"/>
          <ac:spMkLst>
            <pc:docMk/>
            <pc:sldMk cId="1553076601" sldId="301"/>
            <ac:spMk id="124" creationId="{F65F43F5-0F58-4F8D-93CE-1913D02835AE}"/>
          </ac:spMkLst>
        </pc:spChg>
        <pc:spChg chg="mod">
          <ac:chgData name="Jonathan Martin" userId="a07852a0550a5e43" providerId="LiveId" clId="{5782408C-85E6-4B6E-A850-1E5AEBD0EFE7}" dt="2021-04-30T14:18:02.867" v="2468"/>
          <ac:spMkLst>
            <pc:docMk/>
            <pc:sldMk cId="1553076601" sldId="301"/>
            <ac:spMk id="125" creationId="{EC67E12E-3E76-49A3-A009-1D793D8D7CCA}"/>
          </ac:spMkLst>
        </pc:spChg>
        <pc:spChg chg="mod">
          <ac:chgData name="Jonathan Martin" userId="a07852a0550a5e43" providerId="LiveId" clId="{5782408C-85E6-4B6E-A850-1E5AEBD0EFE7}" dt="2021-04-30T14:15:05.131" v="2352" actId="20577"/>
          <ac:spMkLst>
            <pc:docMk/>
            <pc:sldMk cId="1553076601" sldId="301"/>
            <ac:spMk id="2342" creationId="{00000000-0000-0000-0000-000000000000}"/>
          </ac:spMkLst>
        </pc:spChg>
        <pc:spChg chg="mod">
          <ac:chgData name="Jonathan Martin" userId="a07852a0550a5e43" providerId="LiveId" clId="{5782408C-85E6-4B6E-A850-1E5AEBD0EFE7}" dt="2021-04-30T14:16:01.096" v="2379" actId="20577"/>
          <ac:spMkLst>
            <pc:docMk/>
            <pc:sldMk cId="1553076601" sldId="301"/>
            <ac:spMk id="2343" creationId="{00000000-0000-0000-0000-000000000000}"/>
          </ac:spMkLst>
        </pc:spChg>
        <pc:spChg chg="mod">
          <ac:chgData name="Jonathan Martin" userId="a07852a0550a5e43" providerId="LiveId" clId="{5782408C-85E6-4B6E-A850-1E5AEBD0EFE7}" dt="2021-04-30T14:16:21.790" v="2400" actId="1076"/>
          <ac:spMkLst>
            <pc:docMk/>
            <pc:sldMk cId="1553076601" sldId="301"/>
            <ac:spMk id="2344"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5"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6"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7"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8"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9"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0" creationId="{00000000-0000-0000-0000-000000000000}"/>
          </ac:spMkLst>
        </pc:spChg>
        <pc:spChg chg="del">
          <ac:chgData name="Jonathan Martin" userId="a07852a0550a5e43" providerId="LiveId" clId="{5782408C-85E6-4B6E-A850-1E5AEBD0EFE7}" dt="2021-04-30T14:17:22.693" v="2412" actId="478"/>
          <ac:spMkLst>
            <pc:docMk/>
            <pc:sldMk cId="1553076601" sldId="301"/>
            <ac:spMk id="2351" creationId="{00000000-0000-0000-0000-000000000000}"/>
          </ac:spMkLst>
        </pc:spChg>
        <pc:spChg chg="del">
          <ac:chgData name="Jonathan Martin" userId="a07852a0550a5e43" providerId="LiveId" clId="{5782408C-85E6-4B6E-A850-1E5AEBD0EFE7}" dt="2021-04-30T14:17:23.641" v="2413" actId="478"/>
          <ac:spMkLst>
            <pc:docMk/>
            <pc:sldMk cId="1553076601" sldId="301"/>
            <ac:spMk id="2352"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3"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4" creationId="{00000000-0000-0000-0000-000000000000}"/>
          </ac:spMkLst>
        </pc:spChg>
        <pc:spChg chg="add del mod topLvl">
          <ac:chgData name="Jonathan Martin" userId="a07852a0550a5e43" providerId="LiveId" clId="{5782408C-85E6-4B6E-A850-1E5AEBD0EFE7}" dt="2021-04-30T14:17:08.007" v="2408" actId="478"/>
          <ac:spMkLst>
            <pc:docMk/>
            <pc:sldMk cId="1553076601" sldId="301"/>
            <ac:spMk id="2368" creationId="{00000000-0000-0000-0000-000000000000}"/>
          </ac:spMkLst>
        </pc:spChg>
        <pc:spChg chg="mod topLvl">
          <ac:chgData name="Jonathan Martin" userId="a07852a0550a5e43" providerId="LiveId" clId="{5782408C-85E6-4B6E-A850-1E5AEBD0EFE7}" dt="2021-04-30T14:17:08.007" v="2408" actId="478"/>
          <ac:spMkLst>
            <pc:docMk/>
            <pc:sldMk cId="1553076601" sldId="301"/>
            <ac:spMk id="2369" creationId="{00000000-0000-0000-0000-000000000000}"/>
          </ac:spMkLst>
        </pc:spChg>
        <pc:spChg chg="del mod">
          <ac:chgData name="Jonathan Martin" userId="a07852a0550a5e43" providerId="LiveId" clId="{5782408C-85E6-4B6E-A850-1E5AEBD0EFE7}" dt="2021-04-30T14:17:00.601" v="2402" actId="478"/>
          <ac:spMkLst>
            <pc:docMk/>
            <pc:sldMk cId="1553076601" sldId="301"/>
            <ac:spMk id="2435" creationId="{00000000-0000-0000-0000-000000000000}"/>
          </ac:spMkLst>
        </pc:spChg>
        <pc:grpChg chg="add mod">
          <ac:chgData name="Jonathan Martin" userId="a07852a0550a5e43" providerId="LiveId" clId="{5782408C-85E6-4B6E-A850-1E5AEBD0EFE7}" dt="2021-04-30T14:17:59.098" v="2467" actId="1076"/>
          <ac:grpSpMkLst>
            <pc:docMk/>
            <pc:sldMk cId="1553076601" sldId="301"/>
            <ac:grpSpMk id="118" creationId="{F7D5222F-5BFF-4ABC-A337-899598576DE7}"/>
          </ac:grpSpMkLst>
        </pc:grpChg>
        <pc:grpChg chg="add mod">
          <ac:chgData name="Jonathan Martin" userId="a07852a0550a5e43" providerId="LiveId" clId="{5782408C-85E6-4B6E-A850-1E5AEBD0EFE7}" dt="2021-04-30T14:18:05.529" v="2469" actId="1076"/>
          <ac:grpSpMkLst>
            <pc:docMk/>
            <pc:sldMk cId="1553076601" sldId="301"/>
            <ac:grpSpMk id="123" creationId="{FF556D52-A53E-42BE-BDC1-D6A0830631F3}"/>
          </ac:grpSpMkLst>
        </pc:grpChg>
        <pc:grpChg chg="del">
          <ac:chgData name="Jonathan Martin" userId="a07852a0550a5e43" providerId="LiveId" clId="{5782408C-85E6-4B6E-A850-1E5AEBD0EFE7}" dt="2021-04-30T14:17:18.862" v="2410" actId="478"/>
          <ac:grpSpMkLst>
            <pc:docMk/>
            <pc:sldMk cId="1553076601" sldId="301"/>
            <ac:grpSpMk id="2355"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58"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1"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4" creationId="{00000000-0000-0000-0000-000000000000}"/>
          </ac:grpSpMkLst>
        </pc:grpChg>
        <pc:grpChg chg="add del">
          <ac:chgData name="Jonathan Martin" userId="a07852a0550a5e43" providerId="LiveId" clId="{5782408C-85E6-4B6E-A850-1E5AEBD0EFE7}" dt="2021-04-30T14:17:08.007" v="2408" actId="478"/>
          <ac:grpSpMkLst>
            <pc:docMk/>
            <pc:sldMk cId="1553076601" sldId="301"/>
            <ac:grpSpMk id="2367"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7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73"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8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9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1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22" creationId="{00000000-0000-0000-0000-000000000000}"/>
          </ac:grpSpMkLst>
        </pc:grpChg>
        <pc:grpChg chg="add del">
          <ac:chgData name="Jonathan Martin" userId="a07852a0550a5e43" providerId="LiveId" clId="{5782408C-85E6-4B6E-A850-1E5AEBD0EFE7}" dt="2021-04-30T14:17:10.818" v="2409" actId="478"/>
          <ac:grpSpMkLst>
            <pc:docMk/>
            <pc:sldMk cId="1553076601" sldId="301"/>
            <ac:grpSpMk id="2429" creationId="{00000000-0000-0000-0000-000000000000}"/>
          </ac:grpSpMkLst>
        </pc:grpChg>
      </pc:sldChg>
      <pc:sldChg chg="modSp add mod setBg modNotes">
        <pc:chgData name="Jonathan Martin" userId="a07852a0550a5e43" providerId="LiveId" clId="{5782408C-85E6-4B6E-A850-1E5AEBD0EFE7}" dt="2021-04-30T14:15:29.474" v="2366" actId="20577"/>
        <pc:sldMkLst>
          <pc:docMk/>
          <pc:sldMk cId="2992045308" sldId="302"/>
        </pc:sldMkLst>
        <pc:spChg chg="mod">
          <ac:chgData name="Jonathan Martin" userId="a07852a0550a5e43" providerId="LiveId" clId="{5782408C-85E6-4B6E-A850-1E5AEBD0EFE7}" dt="2021-04-30T14:15:29.474" v="2366" actId="20577"/>
          <ac:spMkLst>
            <pc:docMk/>
            <pc:sldMk cId="2992045308" sldId="302"/>
            <ac:spMk id="2342"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fr-FR"/>
        </a:p>
      </c:txPr>
    </c:title>
    <c:autoTitleDeleted val="0"/>
    <c:plotArea>
      <c:layout/>
      <c:pieChart>
        <c:varyColors val="1"/>
        <c:ser>
          <c:idx val="0"/>
          <c:order val="0"/>
          <c:tx>
            <c:strRef>
              <c:f>Feuil1!$B$1</c:f>
              <c:strCache>
                <c:ptCount val="1"/>
                <c:pt idx="0">
                  <c:v>Répartition</c:v>
                </c:pt>
              </c:strCache>
            </c:strRef>
          </c:tx>
          <c:dPt>
            <c:idx val="0"/>
            <c:bubble3D val="0"/>
            <c:spPr>
              <a:solidFill>
                <a:schemeClr val="accent1">
                  <a:shade val="50000"/>
                </a:schemeClr>
              </a:solidFill>
              <a:ln w="19050">
                <a:solidFill>
                  <a:schemeClr val="lt1"/>
                </a:solidFill>
              </a:ln>
              <a:effectLst/>
            </c:spPr>
            <c:extLst>
              <c:ext xmlns:c16="http://schemas.microsoft.com/office/drawing/2014/chart" uri="{C3380CC4-5D6E-409C-BE32-E72D297353CC}">
                <c16:uniqueId val="{00000001-0CE8-4A7D-97B6-F107615340DE}"/>
              </c:ext>
            </c:extLst>
          </c:dPt>
          <c:dPt>
            <c:idx val="1"/>
            <c:bubble3D val="0"/>
            <c:spPr>
              <a:solidFill>
                <a:schemeClr val="accent1">
                  <a:shade val="70000"/>
                </a:schemeClr>
              </a:solidFill>
              <a:ln w="19050">
                <a:solidFill>
                  <a:schemeClr val="lt1"/>
                </a:solidFill>
              </a:ln>
              <a:effectLst/>
            </c:spPr>
            <c:extLst>
              <c:ext xmlns:c16="http://schemas.microsoft.com/office/drawing/2014/chart" uri="{C3380CC4-5D6E-409C-BE32-E72D297353CC}">
                <c16:uniqueId val="{00000003-0CE8-4A7D-97B6-F107615340DE}"/>
              </c:ext>
            </c:extLst>
          </c:dPt>
          <c:dPt>
            <c:idx val="2"/>
            <c:bubble3D val="0"/>
            <c:spPr>
              <a:solidFill>
                <a:schemeClr val="accent1">
                  <a:shade val="90000"/>
                </a:schemeClr>
              </a:solidFill>
              <a:ln w="19050">
                <a:solidFill>
                  <a:schemeClr val="lt1"/>
                </a:solidFill>
              </a:ln>
              <a:effectLst/>
            </c:spPr>
            <c:extLst>
              <c:ext xmlns:c16="http://schemas.microsoft.com/office/drawing/2014/chart" uri="{C3380CC4-5D6E-409C-BE32-E72D297353CC}">
                <c16:uniqueId val="{00000005-0CE8-4A7D-97B6-F107615340DE}"/>
              </c:ext>
            </c:extLst>
          </c:dPt>
          <c:dPt>
            <c:idx val="3"/>
            <c:bubble3D val="0"/>
            <c:spPr>
              <a:solidFill>
                <a:schemeClr val="accent1">
                  <a:tint val="90000"/>
                </a:schemeClr>
              </a:solidFill>
              <a:ln w="19050">
                <a:solidFill>
                  <a:schemeClr val="lt1"/>
                </a:solidFill>
              </a:ln>
              <a:effectLst/>
            </c:spPr>
            <c:extLst>
              <c:ext xmlns:c16="http://schemas.microsoft.com/office/drawing/2014/chart" uri="{C3380CC4-5D6E-409C-BE32-E72D297353CC}">
                <c16:uniqueId val="{00000007-0CE8-4A7D-97B6-F107615340DE}"/>
              </c:ext>
            </c:extLst>
          </c:dPt>
          <c:dPt>
            <c:idx val="4"/>
            <c:bubble3D val="0"/>
            <c:spPr>
              <a:solidFill>
                <a:schemeClr val="accent1">
                  <a:tint val="70000"/>
                </a:schemeClr>
              </a:solidFill>
              <a:ln w="19050">
                <a:solidFill>
                  <a:schemeClr val="lt1"/>
                </a:solidFill>
              </a:ln>
              <a:effectLst/>
            </c:spPr>
            <c:extLst>
              <c:ext xmlns:c16="http://schemas.microsoft.com/office/drawing/2014/chart" uri="{C3380CC4-5D6E-409C-BE32-E72D297353CC}">
                <c16:uniqueId val="{00000009-0CE8-4A7D-97B6-F107615340DE}"/>
              </c:ext>
            </c:extLst>
          </c:dPt>
          <c:dPt>
            <c:idx val="5"/>
            <c:bubble3D val="0"/>
            <c:spPr>
              <a:solidFill>
                <a:schemeClr val="accent1">
                  <a:tint val="50000"/>
                </a:schemeClr>
              </a:solidFill>
              <a:ln w="19050">
                <a:solidFill>
                  <a:schemeClr val="lt1"/>
                </a:solidFill>
              </a:ln>
              <a:effectLst/>
            </c:spPr>
            <c:extLst>
              <c:ext xmlns:c16="http://schemas.microsoft.com/office/drawing/2014/chart" uri="{C3380CC4-5D6E-409C-BE32-E72D297353CC}">
                <c16:uniqueId val="{0000000B-0CE8-4A7D-97B6-F107615340DE}"/>
              </c:ext>
            </c:extLst>
          </c:dPt>
          <c:cat>
            <c:strRef>
              <c:f>Feuil1!$A$2:$A$7</c:f>
              <c:strCache>
                <c:ptCount val="6"/>
                <c:pt idx="0">
                  <c:v>Camille</c:v>
                </c:pt>
                <c:pt idx="1">
                  <c:v>Jonathan</c:v>
                </c:pt>
                <c:pt idx="2">
                  <c:v>Wassim</c:v>
                </c:pt>
                <c:pt idx="3">
                  <c:v>Clément</c:v>
                </c:pt>
                <c:pt idx="4">
                  <c:v>Matthieu</c:v>
                </c:pt>
                <c:pt idx="5">
                  <c:v>Yann</c:v>
                </c:pt>
              </c:strCache>
            </c:strRef>
          </c:cat>
          <c:val>
            <c:numRef>
              <c:f>Feuil1!$B$2:$B$7</c:f>
              <c:numCache>
                <c:formatCode>0%</c:formatCode>
                <c:ptCount val="6"/>
                <c:pt idx="0">
                  <c:v>0.17</c:v>
                </c:pt>
                <c:pt idx="1">
                  <c:v>0.17</c:v>
                </c:pt>
                <c:pt idx="2">
                  <c:v>0.17</c:v>
                </c:pt>
                <c:pt idx="3">
                  <c:v>0.17</c:v>
                </c:pt>
                <c:pt idx="4">
                  <c:v>0.17</c:v>
                </c:pt>
                <c:pt idx="5">
                  <c:v>0.17</c:v>
                </c:pt>
              </c:numCache>
            </c:numRef>
          </c:val>
          <c:extLst>
            <c:ext xmlns:c16="http://schemas.microsoft.com/office/drawing/2014/chart" uri="{C3380CC4-5D6E-409C-BE32-E72D297353CC}">
              <c16:uniqueId val="{00000000-2D1F-4C9A-9DAE-E0E3BD23FFD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accent3"/>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0.29441</cdr:y>
    </cdr:from>
    <cdr:to>
      <cdr:x>0.29985</cdr:x>
      <cdr:y>0.70559</cdr:y>
    </cdr:to>
    <cdr:sp macro="" textlink="">
      <cdr:nvSpPr>
        <cdr:cNvPr id="2" name="Google Shape;2455;p41">
          <a:extLst xmlns:a="http://schemas.openxmlformats.org/drawingml/2006/main">
            <a:ext uri="{FF2B5EF4-FFF2-40B4-BE49-F238E27FC236}">
              <a16:creationId xmlns:a16="http://schemas.microsoft.com/office/drawing/2014/main" id="{2C5CED10-EC06-4A33-973C-F7E2399F4478}"/>
            </a:ext>
          </a:extLst>
        </cdr:cNvPr>
        <cdr:cNvSpPr txBox="1">
          <a:spLocks xmlns:a="http://schemas.openxmlformats.org/drawingml/2006/main" noGrp="1"/>
        </cdr:cNvSpPr>
      </cdr:nvSpPr>
      <cdr:spPr>
        <a:xfrm xmlns:a="http://schemas.openxmlformats.org/drawingml/2006/main">
          <a:off x="-1598027" y="1196500"/>
          <a:ext cx="1827900" cy="1671000"/>
        </a:xfrm>
        <a:prstGeom xmlns:a="http://schemas.openxmlformats.org/drawingml/2006/main" prst="rect">
          <a:avLst/>
        </a:prstGeom>
        <a:noFill xmlns:a="http://schemas.openxmlformats.org/drawingml/2006/main"/>
        <a:ln xmlns:a="http://schemas.openxmlformats.org/drawingml/2006/main">
          <a:noFill/>
        </a:ln>
      </cdr:spPr>
      <cdr:txBody>
        <a:bodyPr xmlns:a="http://schemas.openxmlformats.org/drawingml/2006/main" spcFirstLastPara="1" wrap="square" lIns="91425" tIns="91425" rIns="91425" bIns="91425" anchor="t" anchorCtr="0">
          <a:noAutofit/>
        </a:bodyPr>
        <a:lstStyle xmlns:a="http://schemas.openxmlformats.org/drawingml/2006/main">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xmlns:a="http://schemas.openxmlformats.org/drawingml/2006/main">
          <a:pPr marL="171450" lvl="0" indent="-171450" algn="l" rtl="0">
            <a:spcBef>
              <a:spcPts val="0"/>
            </a:spcBef>
            <a:spcAft>
              <a:spcPts val="0"/>
            </a:spcAft>
            <a:buFontTx/>
            <a:buChar char="-"/>
          </a:pPr>
          <a:endParaRPr lang="fr-FR" sz="1600" dirty="0"/>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1675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282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799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383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92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592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6083763cf6_5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019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904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318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TEXT">
  <p:cSld name="TITLE +TEXT">
    <p:bg>
      <p:bgPr>
        <a:solidFill>
          <a:schemeClr val="dk1"/>
        </a:solidFill>
        <a:effectLst/>
      </p:bgPr>
    </p:bg>
    <p:spTree>
      <p:nvGrpSpPr>
        <p:cNvPr id="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extLst>
      <p:ext uri="{BB962C8B-B14F-4D97-AF65-F5344CB8AC3E}">
        <p14:creationId xmlns:p14="http://schemas.microsoft.com/office/powerpoint/2010/main" val="475481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8" r:id="rId5"/>
    <p:sldLayoutId id="2147483660" r:id="rId6"/>
    <p:sldLayoutId id="2147483661" r:id="rId7"/>
    <p:sldLayoutId id="2147483666" r:id="rId8"/>
    <p:sldLayoutId id="2147483667"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pic>
        <p:nvPicPr>
          <p:cNvPr id="3" name="Image 2">
            <a:extLst>
              <a:ext uri="{FF2B5EF4-FFF2-40B4-BE49-F238E27FC236}">
                <a16:creationId xmlns:a16="http://schemas.microsoft.com/office/drawing/2014/main" id="{0F1EAF33-B672-496B-8ECD-88EA32FE1F32}"/>
              </a:ext>
            </a:extLst>
          </p:cNvPr>
          <p:cNvPicPr>
            <a:picLocks noChangeAspect="1"/>
          </p:cNvPicPr>
          <p:nvPr/>
        </p:nvPicPr>
        <p:blipFill>
          <a:blip r:embed="rId3">
            <a:alphaModFix amt="91000"/>
          </a:blip>
          <a:stretch>
            <a:fillRect/>
          </a:stretch>
        </p:blipFill>
        <p:spPr>
          <a:xfrm>
            <a:off x="1184416" y="0"/>
            <a:ext cx="7435207" cy="5272927"/>
          </a:xfrm>
          <a:prstGeom prst="rect">
            <a:avLst/>
          </a:prstGeom>
        </p:spPr>
      </p:pic>
      <p:sp>
        <p:nvSpPr>
          <p:cNvPr id="165" name="Google Shape;165;p26"/>
          <p:cNvSpPr txBox="1">
            <a:spLocks noGrp="1"/>
          </p:cNvSpPr>
          <p:nvPr>
            <p:ph type="subTitle" idx="1"/>
          </p:nvPr>
        </p:nvSpPr>
        <p:spPr>
          <a:xfrm>
            <a:off x="3991818" y="917587"/>
            <a:ext cx="1970525"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tx1"/>
                </a:solidFill>
              </a:rPr>
              <a:t>Image pour le Web</a:t>
            </a:r>
            <a:endParaRPr sz="1600" dirty="0">
              <a:solidFill>
                <a:schemeClr val="tx1"/>
              </a:solidFill>
            </a:endParaRPr>
          </a:p>
        </p:txBody>
      </p:sp>
      <p:sp>
        <p:nvSpPr>
          <p:cNvPr id="166" name="Google Shape;166;p26"/>
          <p:cNvSpPr txBox="1">
            <a:spLocks noGrp="1"/>
          </p:cNvSpPr>
          <p:nvPr>
            <p:ph type="ctrTitle"/>
          </p:nvPr>
        </p:nvSpPr>
        <p:spPr>
          <a:xfrm>
            <a:off x="1788325" y="-149820"/>
            <a:ext cx="6674720" cy="1301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Projet l3 informatique</a:t>
            </a:r>
            <a:endParaRPr dirty="0"/>
          </a:p>
        </p:txBody>
      </p:sp>
      <p:grpSp>
        <p:nvGrpSpPr>
          <p:cNvPr id="172" name="Google Shape;172;p26"/>
          <p:cNvGrpSpPr/>
          <p:nvPr/>
        </p:nvGrpSpPr>
        <p:grpSpPr>
          <a:xfrm>
            <a:off x="8061549" y="3622860"/>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26"/>
          <p:cNvGrpSpPr/>
          <p:nvPr/>
        </p:nvGrpSpPr>
        <p:grpSpPr>
          <a:xfrm>
            <a:off x="3942264" y="4188999"/>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Sous-titre 2">
            <a:extLst>
              <a:ext uri="{FF2B5EF4-FFF2-40B4-BE49-F238E27FC236}">
                <a16:creationId xmlns:a16="http://schemas.microsoft.com/office/drawing/2014/main" id="{FC713782-B415-47A8-93EA-F6680802AAF7}"/>
              </a:ext>
            </a:extLst>
          </p:cNvPr>
          <p:cNvSpPr txBox="1">
            <a:spLocks/>
          </p:cNvSpPr>
          <p:nvPr/>
        </p:nvSpPr>
        <p:spPr>
          <a:xfrm>
            <a:off x="2340377" y="1653833"/>
            <a:ext cx="9144000" cy="22272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fr-FR" sz="1600" b="0" i="0" dirty="0">
                <a:solidFill>
                  <a:schemeClr val="tx1">
                    <a:lumMod val="10000"/>
                  </a:schemeClr>
                </a:solidFill>
                <a:effectLst/>
              </a:rPr>
              <a:t>Camille DARDOIZE (chef de projet)</a:t>
            </a:r>
          </a:p>
          <a:p>
            <a:pPr marL="342900" indent="-342900" algn="l">
              <a:buFont typeface="Arial" panose="020B0604020202020204" pitchFamily="34" charset="0"/>
              <a:buChar char="•"/>
            </a:pPr>
            <a:r>
              <a:rPr lang="fr-FR" sz="1600" b="0" i="0" dirty="0">
                <a:solidFill>
                  <a:schemeClr val="tx1">
                    <a:lumMod val="10000"/>
                  </a:schemeClr>
                </a:solidFill>
                <a:effectLst/>
              </a:rPr>
              <a:t>Jonathan MARTIN-MAESTRE(responsable qualité)</a:t>
            </a:r>
          </a:p>
          <a:p>
            <a:pPr marL="342900" indent="-342900" algn="l">
              <a:buFont typeface="Arial" panose="020B0604020202020204" pitchFamily="34" charset="0"/>
              <a:buChar char="•"/>
            </a:pPr>
            <a:r>
              <a:rPr lang="fr-FR" sz="1600" b="0" i="0" dirty="0">
                <a:solidFill>
                  <a:schemeClr val="tx1">
                    <a:lumMod val="10000"/>
                  </a:schemeClr>
                </a:solidFill>
                <a:effectLst/>
              </a:rPr>
              <a:t>Yann TROU </a:t>
            </a:r>
          </a:p>
          <a:p>
            <a:pPr marL="342900" indent="-342900" algn="l">
              <a:buFont typeface="Arial" panose="020B0604020202020204" pitchFamily="34" charset="0"/>
              <a:buChar char="•"/>
            </a:pPr>
            <a:r>
              <a:rPr lang="fr-FR" sz="1600" b="0" i="0" dirty="0">
                <a:solidFill>
                  <a:schemeClr val="tx1">
                    <a:lumMod val="10000"/>
                  </a:schemeClr>
                </a:solidFill>
                <a:effectLst/>
              </a:rPr>
              <a:t>Wassim DJELLAT</a:t>
            </a:r>
          </a:p>
          <a:p>
            <a:pPr marL="342900" indent="-342900" algn="l">
              <a:buFont typeface="Arial" panose="020B0604020202020204" pitchFamily="34" charset="0"/>
              <a:buChar char="•"/>
            </a:pPr>
            <a:r>
              <a:rPr lang="fr-FR" sz="1600" b="0" i="0" dirty="0">
                <a:solidFill>
                  <a:schemeClr val="tx1">
                    <a:lumMod val="10000"/>
                  </a:schemeClr>
                </a:solidFill>
                <a:effectLst/>
              </a:rPr>
              <a:t>Clément HADJ</a:t>
            </a:r>
          </a:p>
          <a:p>
            <a:pPr marL="342900" indent="-342900" algn="l">
              <a:buFont typeface="Arial" panose="020B0604020202020204" pitchFamily="34" charset="0"/>
              <a:buChar char="•"/>
            </a:pPr>
            <a:r>
              <a:rPr lang="fr-FR" sz="1600" b="0" i="0" dirty="0">
                <a:solidFill>
                  <a:schemeClr val="tx1">
                    <a:lumMod val="10000"/>
                  </a:schemeClr>
                </a:solidFill>
                <a:effectLst/>
              </a:rPr>
              <a:t>Matthieu JOULAIN</a:t>
            </a:r>
          </a:p>
        </p:txBody>
      </p:sp>
      <p:sp>
        <p:nvSpPr>
          <p:cNvPr id="21" name="Google Shape;179;p26">
            <a:extLst>
              <a:ext uri="{FF2B5EF4-FFF2-40B4-BE49-F238E27FC236}">
                <a16:creationId xmlns:a16="http://schemas.microsoft.com/office/drawing/2014/main" id="{62A49469-5368-4323-933A-72601BB53F21}"/>
              </a:ext>
            </a:extLst>
          </p:cNvPr>
          <p:cNvSpPr/>
          <p:nvPr/>
        </p:nvSpPr>
        <p:spPr>
          <a:xfrm>
            <a:off x="3525226" y="4984611"/>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SYNOPSIS</a:t>
            </a:r>
          </a:p>
        </p:txBody>
      </p:sp>
      <p:sp>
        <p:nvSpPr>
          <p:cNvPr id="3" name="Rectangle 2">
            <a:extLst>
              <a:ext uri="{FF2B5EF4-FFF2-40B4-BE49-F238E27FC236}">
                <a16:creationId xmlns:a16="http://schemas.microsoft.com/office/drawing/2014/main" id="{366CDEB6-F6A1-41DC-A2CD-5C048A97807B}"/>
              </a:ext>
            </a:extLst>
          </p:cNvPr>
          <p:cNvSpPr/>
          <p:nvPr/>
        </p:nvSpPr>
        <p:spPr>
          <a:xfrm>
            <a:off x="2739983" y="1743497"/>
            <a:ext cx="6237156" cy="30342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580798" y="1302176"/>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dirty="0"/>
              <a:t>Jade est sur son téléphone, fatiguée après une longue journée de travail, elle finit donc par s’assoupir dans son canapé, son chat dormant à côté. A ce moment-là, </a:t>
            </a:r>
            <a:r>
              <a:rPr lang="fr-FR" dirty="0" err="1"/>
              <a:t>Pixie</a:t>
            </a:r>
            <a:r>
              <a:rPr lang="fr-FR" dirty="0"/>
              <a:t>, une courageuse lampe sort de sa cachette et remarque une autre lampe sur une étagère très haute. Ravie de cette nouvelle, elle décide de la rejoindre et essaye tout d’abord de monter à l’aide de la table basse, elle monte sur un tabouret puis saute sur la table mais sur son chemin elle se met à renverser plusieurs objets (livre, plante, verre, mug. . .) dû à sa maladresse. Elle prend de la vitesse pour sauter sur l’´étagère, néanmoins cette dernière est trop haute, elle finit donc par se cogner et tomber par terre. Toujours déterminée, </a:t>
            </a:r>
            <a:r>
              <a:rPr lang="fr-FR" dirty="0" err="1"/>
              <a:t>Pixie</a:t>
            </a:r>
            <a:r>
              <a:rPr lang="fr-FR" dirty="0"/>
              <a:t> décide alors de passer par la cuisine. Elle grimpe grâce à un ours en peluche qui va l’aider à monter, puis saute sur la machine à laver. Elle saute sur le bar mais allume la gazinière au passage, ce qui allume un feu. Dernier effort, </a:t>
            </a:r>
            <a:r>
              <a:rPr lang="fr-FR" dirty="0" err="1"/>
              <a:t>Pixie</a:t>
            </a:r>
            <a:r>
              <a:rPr lang="fr-FR" dirty="0"/>
              <a:t> doit réussir à sauter sur l’´étagère. Elle prend son élan, et réussi à atteindre son objectif. Arrivée sur l’´étagère, l’autre lampe s’approche d’elle. Soudain, elle pousse </a:t>
            </a:r>
            <a:r>
              <a:rPr lang="fr-FR" dirty="0" err="1"/>
              <a:t>Pixie</a:t>
            </a:r>
            <a:r>
              <a:rPr lang="fr-FR" dirty="0"/>
              <a:t> dans le vide. </a:t>
            </a:r>
            <a:r>
              <a:rPr lang="fr-FR" dirty="0" err="1"/>
              <a:t>Pixie</a:t>
            </a:r>
            <a:r>
              <a:rPr lang="fr-FR" dirty="0"/>
              <a:t> tombe alors et se casse en deux. La lampe démoniaque saute de l’´étagère et descend grâce à une barre de pôle dance, arrivée par terre elle se moque du cadavre de </a:t>
            </a:r>
            <a:r>
              <a:rPr lang="fr-FR" dirty="0" err="1"/>
              <a:t>Pixie</a:t>
            </a:r>
            <a:r>
              <a:rPr lang="fr-FR" dirty="0"/>
              <a:t> puis s’enfuit. Jade se réveille et constate le désordre. Elle pense que c’est son chat le fauteur. </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3027992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err="1"/>
              <a:t>événemencier</a:t>
            </a:r>
            <a:endParaRPr lang="fr-FR" dirty="0"/>
          </a:p>
        </p:txBody>
      </p:sp>
      <p:sp>
        <p:nvSpPr>
          <p:cNvPr id="3" name="Rectangle 2">
            <a:extLst>
              <a:ext uri="{FF2B5EF4-FFF2-40B4-BE49-F238E27FC236}">
                <a16:creationId xmlns:a16="http://schemas.microsoft.com/office/drawing/2014/main" id="{366CDEB6-F6A1-41DC-A2CD-5C048A97807B}"/>
              </a:ext>
            </a:extLst>
          </p:cNvPr>
          <p:cNvSpPr/>
          <p:nvPr/>
        </p:nvSpPr>
        <p:spPr>
          <a:xfrm>
            <a:off x="2462873" y="1975638"/>
            <a:ext cx="6554197" cy="28967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Google Shape;1142;p37">
            <a:extLst>
              <a:ext uri="{FF2B5EF4-FFF2-40B4-BE49-F238E27FC236}">
                <a16:creationId xmlns:a16="http://schemas.microsoft.com/office/drawing/2014/main" id="{B3D955CA-39C7-41B0-9652-36DB396C9185}"/>
              </a:ext>
            </a:extLst>
          </p:cNvPr>
          <p:cNvSpPr txBox="1"/>
          <p:nvPr/>
        </p:nvSpPr>
        <p:spPr>
          <a:xfrm>
            <a:off x="793409" y="1021849"/>
            <a:ext cx="8155944" cy="3664351"/>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None/>
            </a:pPr>
            <a:r>
              <a:rPr lang="fr-FR" sz="1400" dirty="0"/>
              <a:t>— Jade est sur son téléphone. </a:t>
            </a:r>
            <a:br>
              <a:rPr lang="fr-FR" sz="1400" dirty="0"/>
            </a:br>
            <a:r>
              <a:rPr lang="fr-FR" sz="1400" dirty="0"/>
              <a:t>— Elle finit par s’endormir dans son canapé, près de son chat. </a:t>
            </a:r>
            <a:br>
              <a:rPr lang="fr-FR" sz="1400" dirty="0"/>
            </a:br>
            <a:r>
              <a:rPr lang="fr-FR" sz="1400" dirty="0"/>
              <a:t>— </a:t>
            </a:r>
            <a:r>
              <a:rPr lang="fr-FR" sz="1400" dirty="0" err="1"/>
              <a:t>Pixie</a:t>
            </a:r>
            <a:r>
              <a:rPr lang="fr-FR" sz="1400" dirty="0"/>
              <a:t>, une lampe, sort de derrière la table basse. </a:t>
            </a:r>
            <a:br>
              <a:rPr lang="fr-FR" sz="1400" dirty="0"/>
            </a:br>
            <a:r>
              <a:rPr lang="fr-FR" sz="1400" dirty="0"/>
              <a:t>— </a:t>
            </a:r>
            <a:r>
              <a:rPr lang="fr-FR" sz="1400" dirty="0" err="1"/>
              <a:t>Pixie</a:t>
            </a:r>
            <a:r>
              <a:rPr lang="fr-FR" sz="1400" dirty="0"/>
              <a:t> voit une autre lampe au loin, sur une étagère très haute et décide de la rejoindre. </a:t>
            </a:r>
            <a:br>
              <a:rPr lang="fr-FR" sz="1400" dirty="0"/>
            </a:br>
            <a:r>
              <a:rPr lang="fr-FR" sz="1400" dirty="0"/>
              <a:t>— </a:t>
            </a:r>
            <a:r>
              <a:rPr lang="fr-FR" sz="1400" dirty="0" err="1"/>
              <a:t>Pixie</a:t>
            </a:r>
            <a:r>
              <a:rPr lang="fr-FR" sz="1400" dirty="0"/>
              <a:t> monte sur la table basse grâce à un tabouret. </a:t>
            </a:r>
            <a:br>
              <a:rPr lang="fr-FR" sz="1400" dirty="0"/>
            </a:br>
            <a:r>
              <a:rPr lang="fr-FR" sz="1400" dirty="0"/>
              <a:t>— </a:t>
            </a:r>
            <a:r>
              <a:rPr lang="fr-FR" sz="1400" dirty="0" err="1"/>
              <a:t>Pixie</a:t>
            </a:r>
            <a:r>
              <a:rPr lang="fr-FR" sz="1400" dirty="0"/>
              <a:t> renverse plusieurs objets sur son passage. </a:t>
            </a:r>
            <a:br>
              <a:rPr lang="fr-FR" sz="1400" dirty="0"/>
            </a:br>
            <a:r>
              <a:rPr lang="fr-FR" sz="1400" dirty="0"/>
              <a:t>— </a:t>
            </a:r>
            <a:r>
              <a:rPr lang="fr-FR" sz="1400" dirty="0" err="1"/>
              <a:t>Pixie</a:t>
            </a:r>
            <a:r>
              <a:rPr lang="fr-FR" sz="1400" dirty="0"/>
              <a:t> saute sur l’´étagère, mais se cogne puis tombe. </a:t>
            </a:r>
            <a:br>
              <a:rPr lang="fr-FR" sz="1400" dirty="0"/>
            </a:br>
            <a:r>
              <a:rPr lang="fr-FR" sz="1400" dirty="0"/>
              <a:t>— </a:t>
            </a:r>
            <a:r>
              <a:rPr lang="fr-FR" sz="1400" dirty="0" err="1"/>
              <a:t>Pixie</a:t>
            </a:r>
            <a:r>
              <a:rPr lang="fr-FR" sz="1400" dirty="0"/>
              <a:t> va dans la cuisine. </a:t>
            </a:r>
            <a:br>
              <a:rPr lang="fr-FR" sz="1400" dirty="0"/>
            </a:br>
            <a:r>
              <a:rPr lang="fr-FR" sz="1400" dirty="0"/>
              <a:t>— Un ours en peluche aide </a:t>
            </a:r>
            <a:r>
              <a:rPr lang="fr-FR" sz="1400" dirty="0" err="1"/>
              <a:t>Pixie</a:t>
            </a:r>
            <a:r>
              <a:rPr lang="fr-FR" sz="1400" dirty="0"/>
              <a:t> à monter, puis cette dernière saute sur la machine à laver. </a:t>
            </a:r>
            <a:br>
              <a:rPr lang="fr-FR" sz="1400" dirty="0"/>
            </a:br>
            <a:r>
              <a:rPr lang="fr-FR" sz="1400" dirty="0"/>
              <a:t>— </a:t>
            </a:r>
            <a:r>
              <a:rPr lang="fr-FR" sz="1400" dirty="0" err="1"/>
              <a:t>Pixie</a:t>
            </a:r>
            <a:r>
              <a:rPr lang="fr-FR" sz="1400" dirty="0"/>
              <a:t> se rend sur la gazinière et allume un feu sans faire exprès. </a:t>
            </a:r>
            <a:br>
              <a:rPr lang="fr-FR" sz="1400" dirty="0"/>
            </a:br>
            <a:r>
              <a:rPr lang="fr-FR" sz="1400" dirty="0"/>
              <a:t>— </a:t>
            </a:r>
            <a:r>
              <a:rPr lang="fr-FR" sz="1400" dirty="0" err="1"/>
              <a:t>Pixie</a:t>
            </a:r>
            <a:r>
              <a:rPr lang="fr-FR" sz="1400" dirty="0"/>
              <a:t> saute sur le bar. </a:t>
            </a:r>
            <a:br>
              <a:rPr lang="fr-FR" sz="1400" dirty="0"/>
            </a:br>
            <a:r>
              <a:rPr lang="fr-FR" sz="1400" dirty="0"/>
              <a:t>— </a:t>
            </a:r>
            <a:r>
              <a:rPr lang="fr-FR" sz="1400" dirty="0" err="1"/>
              <a:t>Pixie</a:t>
            </a:r>
            <a:r>
              <a:rPr lang="fr-FR" sz="1400" dirty="0"/>
              <a:t> saute sur l’´étagère. </a:t>
            </a:r>
            <a:br>
              <a:rPr lang="fr-FR" sz="1400" dirty="0"/>
            </a:br>
            <a:r>
              <a:rPr lang="fr-FR" sz="1400" dirty="0"/>
              <a:t>— La deuxième lampe se rapproche d’elle et la pousse dans le vide. </a:t>
            </a:r>
            <a:br>
              <a:rPr lang="fr-FR" sz="1400" dirty="0"/>
            </a:br>
            <a:r>
              <a:rPr lang="fr-FR" sz="1400" dirty="0"/>
              <a:t>— </a:t>
            </a:r>
            <a:r>
              <a:rPr lang="fr-FR" sz="1400" dirty="0" err="1"/>
              <a:t>Pixie</a:t>
            </a:r>
            <a:r>
              <a:rPr lang="fr-FR" sz="1400" dirty="0"/>
              <a:t> tombe par terre et se casse en deux. La deuxième lampe descend grâce à une barre de pôle   dance puis se moque de </a:t>
            </a:r>
            <a:r>
              <a:rPr lang="fr-FR" sz="1400" dirty="0" err="1"/>
              <a:t>Pixie</a:t>
            </a:r>
            <a:r>
              <a:rPr lang="fr-FR" sz="1400" dirty="0"/>
              <a:t>. </a:t>
            </a:r>
            <a:br>
              <a:rPr lang="fr-FR" sz="1400" dirty="0"/>
            </a:br>
            <a:r>
              <a:rPr lang="fr-FR" sz="1400" dirty="0"/>
              <a:t>— La deuxième lampe s’enfuit. </a:t>
            </a:r>
            <a:br>
              <a:rPr lang="fr-FR" sz="1400" dirty="0"/>
            </a:br>
            <a:r>
              <a:rPr lang="fr-FR" sz="1400" dirty="0"/>
              <a:t>— Jade se réveille et constate les dégâts puis regarde son chat d’un air accusateur.</a:t>
            </a:r>
            <a:endParaRPr sz="1100" dirty="0">
              <a:solidFill>
                <a:schemeClr val="tx1">
                  <a:lumMod val="10000"/>
                </a:schemeClr>
              </a:solidFill>
              <a:latin typeface="Anaheim"/>
              <a:ea typeface="Anaheim"/>
              <a:cs typeface="Anaheim"/>
              <a:sym typeface="Anaheim"/>
            </a:endParaRPr>
          </a:p>
        </p:txBody>
      </p:sp>
    </p:spTree>
    <p:extLst>
      <p:ext uri="{BB962C8B-B14F-4D97-AF65-F5344CB8AC3E}">
        <p14:creationId xmlns:p14="http://schemas.microsoft.com/office/powerpoint/2010/main" val="1297467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pic>
        <p:nvPicPr>
          <p:cNvPr id="4" name="Image 3">
            <a:extLst>
              <a:ext uri="{FF2B5EF4-FFF2-40B4-BE49-F238E27FC236}">
                <a16:creationId xmlns:a16="http://schemas.microsoft.com/office/drawing/2014/main" id="{38F85576-CC62-4E06-A680-044783B1EC30}"/>
              </a:ext>
            </a:extLst>
          </p:cNvPr>
          <p:cNvPicPr>
            <a:picLocks noChangeAspect="1"/>
          </p:cNvPicPr>
          <p:nvPr/>
        </p:nvPicPr>
        <p:blipFill>
          <a:blip r:embed="rId2"/>
          <a:stretch>
            <a:fillRect/>
          </a:stretch>
        </p:blipFill>
        <p:spPr>
          <a:xfrm>
            <a:off x="111694" y="1639106"/>
            <a:ext cx="4397916" cy="3107791"/>
          </a:xfrm>
          <a:prstGeom prst="rect">
            <a:avLst/>
          </a:prstGeom>
        </p:spPr>
      </p:pic>
      <p:pic>
        <p:nvPicPr>
          <p:cNvPr id="12" name="Image 11">
            <a:extLst>
              <a:ext uri="{FF2B5EF4-FFF2-40B4-BE49-F238E27FC236}">
                <a16:creationId xmlns:a16="http://schemas.microsoft.com/office/drawing/2014/main" id="{4FC15A1D-A0B4-48A7-8673-6651C2F4852D}"/>
              </a:ext>
            </a:extLst>
          </p:cNvPr>
          <p:cNvPicPr>
            <a:picLocks noChangeAspect="1"/>
          </p:cNvPicPr>
          <p:nvPr/>
        </p:nvPicPr>
        <p:blipFill>
          <a:blip r:embed="rId3"/>
          <a:stretch>
            <a:fillRect/>
          </a:stretch>
        </p:blipFill>
        <p:spPr>
          <a:xfrm>
            <a:off x="4579041" y="1624502"/>
            <a:ext cx="4397917" cy="3107791"/>
          </a:xfrm>
          <a:prstGeom prst="rect">
            <a:avLst/>
          </a:prstGeom>
        </p:spPr>
      </p:pic>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spTree>
    <p:extLst>
      <p:ext uri="{BB962C8B-B14F-4D97-AF65-F5344CB8AC3E}">
        <p14:creationId xmlns:p14="http://schemas.microsoft.com/office/powerpoint/2010/main" val="3609701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DE3736-31F5-4AF2-9740-79FE374CF386}"/>
              </a:ext>
            </a:extLst>
          </p:cNvPr>
          <p:cNvSpPr>
            <a:spLocks noGrp="1"/>
          </p:cNvSpPr>
          <p:nvPr>
            <p:ph type="ctrTitle"/>
          </p:nvPr>
        </p:nvSpPr>
        <p:spPr/>
        <p:txBody>
          <a:bodyPr/>
          <a:lstStyle/>
          <a:p>
            <a:r>
              <a:rPr lang="fr-FR" dirty="0"/>
              <a:t>Storyboard </a:t>
            </a:r>
          </a:p>
        </p:txBody>
      </p:sp>
      <p:sp>
        <p:nvSpPr>
          <p:cNvPr id="13" name="Google Shape;1142;p37">
            <a:extLst>
              <a:ext uri="{FF2B5EF4-FFF2-40B4-BE49-F238E27FC236}">
                <a16:creationId xmlns:a16="http://schemas.microsoft.com/office/drawing/2014/main" id="{4342D6FC-8A89-42CA-9806-2765B6E7E07A}"/>
              </a:ext>
            </a:extLst>
          </p:cNvPr>
          <p:cNvSpPr txBox="1"/>
          <p:nvPr/>
        </p:nvSpPr>
        <p:spPr>
          <a:xfrm>
            <a:off x="58298" y="1105361"/>
            <a:ext cx="8116398" cy="697800"/>
          </a:xfrm>
          <a:prstGeom prst="rect">
            <a:avLst/>
          </a:prstGeom>
          <a:noFill/>
          <a:ln>
            <a:noFill/>
          </a:ln>
        </p:spPr>
        <p:txBody>
          <a:bodyPr spcFirstLastPara="1" wrap="square" lIns="91425" tIns="91425" rIns="91425" bIns="91425" anchor="t" anchorCtr="0">
            <a:noAutofit/>
          </a:bodyPr>
          <a:lstStyle/>
          <a:p>
            <a:pPr marL="0" indent="0">
              <a:buNone/>
            </a:pPr>
            <a:r>
              <a:rPr lang="fr-FR" sz="1200" u="sng" dirty="0">
                <a:latin typeface="Whitney"/>
              </a:rPr>
              <a:t>Groupe :</a:t>
            </a:r>
            <a:r>
              <a:rPr lang="fr-FR" sz="1200" dirty="0">
                <a:latin typeface="Whitney"/>
              </a:rPr>
              <a:t> storyboard au brouillon et début des étapes clés (durée, actions, musiques). </a:t>
            </a:r>
          </a:p>
          <a:p>
            <a:pPr marL="0" indent="0">
              <a:buNone/>
            </a:pPr>
            <a:r>
              <a:rPr lang="fr-FR" sz="1200" u="sng" dirty="0">
                <a:latin typeface="Whitney"/>
              </a:rPr>
              <a:t>Camille :</a:t>
            </a:r>
            <a:r>
              <a:rPr lang="fr-FR" sz="1200" dirty="0">
                <a:latin typeface="Whitney"/>
              </a:rPr>
              <a:t> dessin final et mise au propre.</a:t>
            </a:r>
          </a:p>
        </p:txBody>
      </p:sp>
      <p:pic>
        <p:nvPicPr>
          <p:cNvPr id="5" name="Image 4">
            <a:extLst>
              <a:ext uri="{FF2B5EF4-FFF2-40B4-BE49-F238E27FC236}">
                <a16:creationId xmlns:a16="http://schemas.microsoft.com/office/drawing/2014/main" id="{FC1E80D2-2077-48CF-8028-9FA59D768D55}"/>
              </a:ext>
            </a:extLst>
          </p:cNvPr>
          <p:cNvPicPr>
            <a:picLocks noChangeAspect="1"/>
          </p:cNvPicPr>
          <p:nvPr/>
        </p:nvPicPr>
        <p:blipFill>
          <a:blip r:embed="rId2"/>
          <a:stretch>
            <a:fillRect/>
          </a:stretch>
        </p:blipFill>
        <p:spPr>
          <a:xfrm>
            <a:off x="130045" y="1624502"/>
            <a:ext cx="4377250" cy="3093187"/>
          </a:xfrm>
          <a:prstGeom prst="rect">
            <a:avLst/>
          </a:prstGeom>
        </p:spPr>
      </p:pic>
      <p:pic>
        <p:nvPicPr>
          <p:cNvPr id="7" name="Image 6">
            <a:extLst>
              <a:ext uri="{FF2B5EF4-FFF2-40B4-BE49-F238E27FC236}">
                <a16:creationId xmlns:a16="http://schemas.microsoft.com/office/drawing/2014/main" id="{01A1164B-7EB0-4DE4-957C-A3ECFFBB9823}"/>
              </a:ext>
            </a:extLst>
          </p:cNvPr>
          <p:cNvPicPr>
            <a:picLocks noChangeAspect="1"/>
          </p:cNvPicPr>
          <p:nvPr/>
        </p:nvPicPr>
        <p:blipFill>
          <a:blip r:embed="rId3"/>
          <a:stretch>
            <a:fillRect/>
          </a:stretch>
        </p:blipFill>
        <p:spPr>
          <a:xfrm>
            <a:off x="4589375" y="1624502"/>
            <a:ext cx="4377249" cy="3093187"/>
          </a:xfrm>
          <a:prstGeom prst="rect">
            <a:avLst/>
          </a:prstGeom>
        </p:spPr>
      </p:pic>
    </p:spTree>
    <p:extLst>
      <p:ext uri="{BB962C8B-B14F-4D97-AF65-F5344CB8AC3E}">
        <p14:creationId xmlns:p14="http://schemas.microsoft.com/office/powerpoint/2010/main" val="41282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8"/>
        <p:cNvGrpSpPr/>
        <p:nvPr/>
      </p:nvGrpSpPr>
      <p:grpSpPr>
        <a:xfrm>
          <a:off x="0" y="0"/>
          <a:ext cx="0" cy="0"/>
          <a:chOff x="0" y="0"/>
          <a:chExt cx="0" cy="0"/>
        </a:xfrm>
      </p:grpSpPr>
      <p:grpSp>
        <p:nvGrpSpPr>
          <p:cNvPr id="1049" name="Google Shape;1049;p36"/>
          <p:cNvGrpSpPr/>
          <p:nvPr/>
        </p:nvGrpSpPr>
        <p:grpSpPr>
          <a:xfrm>
            <a:off x="2032792" y="1350041"/>
            <a:ext cx="1081543" cy="2443417"/>
            <a:chOff x="2500600" y="1454475"/>
            <a:chExt cx="639300" cy="3346596"/>
          </a:xfrm>
        </p:grpSpPr>
        <p:sp>
          <p:nvSpPr>
            <p:cNvPr id="1050" name="Google Shape;1050;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36"/>
          <p:cNvGrpSpPr/>
          <p:nvPr/>
        </p:nvGrpSpPr>
        <p:grpSpPr>
          <a:xfrm>
            <a:off x="3545692" y="3901954"/>
            <a:ext cx="3691120" cy="2443417"/>
            <a:chOff x="2500600" y="1454475"/>
            <a:chExt cx="5055497" cy="3346596"/>
          </a:xfrm>
        </p:grpSpPr>
        <p:sp>
          <p:nvSpPr>
            <p:cNvPr id="1056" name="Google Shape;1056;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36"/>
          <p:cNvSpPr/>
          <p:nvPr/>
        </p:nvSpPr>
        <p:spPr>
          <a:xfrm>
            <a:off x="5636916" y="155779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txBox="1"/>
          <p:nvPr/>
        </p:nvSpPr>
        <p:spPr>
          <a:xfrm flipH="1">
            <a:off x="5598470" y="130417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102" name="Google Shape;1102;p36"/>
          <p:cNvSpPr txBox="1"/>
          <p:nvPr/>
        </p:nvSpPr>
        <p:spPr>
          <a:xfrm flipH="1">
            <a:off x="6675452" y="12820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103" name="Google Shape;1103;p36"/>
          <p:cNvSpPr txBox="1"/>
          <p:nvPr/>
        </p:nvSpPr>
        <p:spPr>
          <a:xfrm flipH="1">
            <a:off x="3463593"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1104" name="Google Shape;1104;p36"/>
          <p:cNvSpPr txBox="1"/>
          <p:nvPr/>
        </p:nvSpPr>
        <p:spPr>
          <a:xfrm flipH="1">
            <a:off x="4003007" y="17804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105" name="Google Shape;1105;p36"/>
          <p:cNvSpPr txBox="1"/>
          <p:nvPr/>
        </p:nvSpPr>
        <p:spPr>
          <a:xfrm flipH="1">
            <a:off x="4542864" y="178561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31</a:t>
            </a:r>
            <a:endParaRPr sz="1200" dirty="0">
              <a:solidFill>
                <a:schemeClr val="accent3"/>
              </a:solidFill>
              <a:latin typeface="Anaheim"/>
              <a:ea typeface="Anaheim"/>
              <a:cs typeface="Anaheim"/>
              <a:sym typeface="Anaheim"/>
            </a:endParaRPr>
          </a:p>
        </p:txBody>
      </p:sp>
      <p:sp>
        <p:nvSpPr>
          <p:cNvPr id="1106" name="Google Shape;1106;p36"/>
          <p:cNvSpPr txBox="1"/>
          <p:nvPr/>
        </p:nvSpPr>
        <p:spPr>
          <a:xfrm flipH="1">
            <a:off x="5056172" y="178475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a:t>
            </a:r>
            <a:endParaRPr sz="1200" dirty="0">
              <a:solidFill>
                <a:schemeClr val="accent3"/>
              </a:solidFill>
              <a:latin typeface="Anaheim"/>
              <a:ea typeface="Anaheim"/>
              <a:cs typeface="Anaheim"/>
              <a:sym typeface="Anaheim"/>
            </a:endParaRPr>
          </a:p>
        </p:txBody>
      </p:sp>
      <p:sp>
        <p:nvSpPr>
          <p:cNvPr id="1107" name="Google Shape;1107;p36"/>
          <p:cNvSpPr txBox="1"/>
          <p:nvPr/>
        </p:nvSpPr>
        <p:spPr>
          <a:xfrm flipH="1">
            <a:off x="5596029" y="177813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a:t>
            </a:r>
            <a:endParaRPr sz="1200" dirty="0">
              <a:solidFill>
                <a:schemeClr val="accent3"/>
              </a:solidFill>
              <a:latin typeface="Anaheim"/>
              <a:ea typeface="Anaheim"/>
              <a:cs typeface="Anaheim"/>
              <a:sym typeface="Anaheim"/>
            </a:endParaRPr>
          </a:p>
        </p:txBody>
      </p:sp>
      <p:sp>
        <p:nvSpPr>
          <p:cNvPr id="1108" name="Google Shape;1108;p36"/>
          <p:cNvSpPr txBox="1"/>
          <p:nvPr/>
        </p:nvSpPr>
        <p:spPr>
          <a:xfrm flipH="1">
            <a:off x="6686147" y="22952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11</a:t>
            </a:r>
            <a:endParaRPr sz="1200" dirty="0">
              <a:solidFill>
                <a:schemeClr val="accent3"/>
              </a:solidFill>
              <a:latin typeface="Anaheim"/>
              <a:ea typeface="Anaheim"/>
              <a:cs typeface="Anaheim"/>
              <a:sym typeface="Anaheim"/>
            </a:endParaRPr>
          </a:p>
        </p:txBody>
      </p:sp>
      <p:sp>
        <p:nvSpPr>
          <p:cNvPr id="1109" name="Google Shape;1109;p36"/>
          <p:cNvSpPr txBox="1"/>
          <p:nvPr/>
        </p:nvSpPr>
        <p:spPr>
          <a:xfrm flipH="1">
            <a:off x="3475388"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12</a:t>
            </a:r>
            <a:endParaRPr sz="1200" dirty="0">
              <a:solidFill>
                <a:schemeClr val="accent3"/>
              </a:solidFill>
              <a:latin typeface="Anaheim"/>
              <a:ea typeface="Anaheim"/>
              <a:cs typeface="Anaheim"/>
              <a:sym typeface="Anaheim"/>
            </a:endParaRPr>
          </a:p>
        </p:txBody>
      </p:sp>
      <p:sp>
        <p:nvSpPr>
          <p:cNvPr id="1110" name="Google Shape;1110;p36"/>
          <p:cNvSpPr txBox="1"/>
          <p:nvPr/>
        </p:nvSpPr>
        <p:spPr>
          <a:xfrm flipH="1">
            <a:off x="4020010" y="285284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13</a:t>
            </a:r>
            <a:endParaRPr sz="1200" dirty="0">
              <a:solidFill>
                <a:schemeClr val="accent3"/>
              </a:solidFill>
              <a:latin typeface="Anaheim"/>
              <a:ea typeface="Anaheim"/>
              <a:cs typeface="Anaheim"/>
              <a:sym typeface="Anaheim"/>
            </a:endParaRPr>
          </a:p>
        </p:txBody>
      </p:sp>
      <p:sp>
        <p:nvSpPr>
          <p:cNvPr id="1111" name="Google Shape;1111;p36"/>
          <p:cNvSpPr txBox="1"/>
          <p:nvPr/>
        </p:nvSpPr>
        <p:spPr>
          <a:xfrm flipH="1">
            <a:off x="4562308" y="28487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14</a:t>
            </a:r>
            <a:endParaRPr sz="1200" dirty="0">
              <a:solidFill>
                <a:schemeClr val="accent3"/>
              </a:solidFill>
              <a:latin typeface="Anaheim"/>
              <a:ea typeface="Anaheim"/>
              <a:cs typeface="Anaheim"/>
              <a:sym typeface="Anaheim"/>
            </a:endParaRPr>
          </a:p>
        </p:txBody>
      </p:sp>
      <p:sp>
        <p:nvSpPr>
          <p:cNvPr id="1112" name="Google Shape;1112;p36"/>
          <p:cNvSpPr txBox="1"/>
          <p:nvPr/>
        </p:nvSpPr>
        <p:spPr>
          <a:xfrm flipH="1">
            <a:off x="5646830" y="335010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23</a:t>
            </a:r>
            <a:endParaRPr sz="1200" dirty="0">
              <a:solidFill>
                <a:schemeClr val="accent3"/>
              </a:solidFill>
              <a:latin typeface="Anaheim"/>
              <a:ea typeface="Anaheim"/>
              <a:cs typeface="Anaheim"/>
              <a:sym typeface="Anaheim"/>
            </a:endParaRPr>
          </a:p>
        </p:txBody>
      </p:sp>
      <p:sp>
        <p:nvSpPr>
          <p:cNvPr id="1113" name="Google Shape;1113;p36"/>
          <p:cNvSpPr txBox="1"/>
          <p:nvPr/>
        </p:nvSpPr>
        <p:spPr>
          <a:xfrm flipH="1">
            <a:off x="5085082" y="284828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15</a:t>
            </a:r>
            <a:endParaRPr sz="1200" dirty="0">
              <a:solidFill>
                <a:schemeClr val="accent3"/>
              </a:solidFill>
              <a:latin typeface="Anaheim"/>
              <a:ea typeface="Anaheim"/>
              <a:cs typeface="Anaheim"/>
              <a:sym typeface="Anaheim"/>
            </a:endParaRPr>
          </a:p>
        </p:txBody>
      </p:sp>
      <p:sp>
        <p:nvSpPr>
          <p:cNvPr id="1114" name="Google Shape;1114;p36"/>
          <p:cNvSpPr txBox="1"/>
          <p:nvPr/>
        </p:nvSpPr>
        <p:spPr>
          <a:xfrm flipH="1">
            <a:off x="6156458" y="2823133"/>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17</a:t>
            </a:r>
            <a:endParaRPr sz="1200" dirty="0">
              <a:solidFill>
                <a:schemeClr val="accent3"/>
              </a:solidFill>
              <a:latin typeface="Anaheim"/>
              <a:ea typeface="Anaheim"/>
              <a:cs typeface="Anaheim"/>
              <a:sym typeface="Anaheim"/>
            </a:endParaRPr>
          </a:p>
        </p:txBody>
      </p:sp>
      <p:sp>
        <p:nvSpPr>
          <p:cNvPr id="1115" name="Google Shape;1115;p36"/>
          <p:cNvSpPr txBox="1"/>
          <p:nvPr/>
        </p:nvSpPr>
        <p:spPr>
          <a:xfrm flipH="1">
            <a:off x="6685536" y="2816751"/>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18</a:t>
            </a:r>
            <a:endParaRPr sz="1200" dirty="0">
              <a:solidFill>
                <a:schemeClr val="accent3"/>
              </a:solidFill>
              <a:latin typeface="Anaheim"/>
              <a:ea typeface="Anaheim"/>
              <a:cs typeface="Anaheim"/>
              <a:sym typeface="Anaheim"/>
            </a:endParaRPr>
          </a:p>
        </p:txBody>
      </p:sp>
      <p:sp>
        <p:nvSpPr>
          <p:cNvPr id="1116" name="Google Shape;1116;p36"/>
          <p:cNvSpPr txBox="1"/>
          <p:nvPr/>
        </p:nvSpPr>
        <p:spPr>
          <a:xfrm flipH="1">
            <a:off x="3490469" y="333787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19</a:t>
            </a:r>
            <a:endParaRPr sz="1200" dirty="0">
              <a:solidFill>
                <a:schemeClr val="accent3"/>
              </a:solidFill>
              <a:latin typeface="Anaheim"/>
              <a:ea typeface="Anaheim"/>
              <a:cs typeface="Anaheim"/>
              <a:sym typeface="Anaheim"/>
            </a:endParaRPr>
          </a:p>
        </p:txBody>
      </p:sp>
      <p:sp>
        <p:nvSpPr>
          <p:cNvPr id="1117" name="Google Shape;1117;p36"/>
          <p:cNvSpPr txBox="1"/>
          <p:nvPr/>
        </p:nvSpPr>
        <p:spPr>
          <a:xfrm flipH="1">
            <a:off x="4041326" y="332896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20</a:t>
            </a:r>
            <a:endParaRPr sz="1200" dirty="0">
              <a:solidFill>
                <a:schemeClr val="accent3"/>
              </a:solidFill>
              <a:latin typeface="Anaheim"/>
              <a:ea typeface="Anaheim"/>
              <a:cs typeface="Anaheim"/>
              <a:sym typeface="Anaheim"/>
            </a:endParaRPr>
          </a:p>
        </p:txBody>
      </p:sp>
      <p:sp>
        <p:nvSpPr>
          <p:cNvPr id="1118" name="Google Shape;1118;p36"/>
          <p:cNvSpPr txBox="1"/>
          <p:nvPr/>
        </p:nvSpPr>
        <p:spPr>
          <a:xfrm flipH="1">
            <a:off x="457850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21</a:t>
            </a:r>
            <a:endParaRPr sz="1200" dirty="0">
              <a:solidFill>
                <a:schemeClr val="accent3"/>
              </a:solidFill>
              <a:latin typeface="Anaheim"/>
              <a:ea typeface="Anaheim"/>
              <a:cs typeface="Anaheim"/>
              <a:sym typeface="Anaheim"/>
            </a:endParaRPr>
          </a:p>
        </p:txBody>
      </p:sp>
      <p:sp>
        <p:nvSpPr>
          <p:cNvPr id="1119" name="Google Shape;1119;p36"/>
          <p:cNvSpPr txBox="1"/>
          <p:nvPr/>
        </p:nvSpPr>
        <p:spPr>
          <a:xfrm flipH="1">
            <a:off x="5133522" y="334487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22</a:t>
            </a:r>
            <a:endParaRPr sz="1200" dirty="0">
              <a:solidFill>
                <a:schemeClr val="accent3"/>
              </a:solidFill>
              <a:latin typeface="Anaheim"/>
              <a:ea typeface="Anaheim"/>
              <a:cs typeface="Anaheim"/>
              <a:sym typeface="Anaheim"/>
            </a:endParaRPr>
          </a:p>
        </p:txBody>
      </p:sp>
      <p:sp>
        <p:nvSpPr>
          <p:cNvPr id="1122" name="Google Shape;1122;p36"/>
          <p:cNvSpPr txBox="1"/>
          <p:nvPr/>
        </p:nvSpPr>
        <p:spPr>
          <a:xfrm flipH="1">
            <a:off x="6136961" y="128959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123" name="Google Shape;1123;p36"/>
          <p:cNvSpPr txBox="1"/>
          <p:nvPr/>
        </p:nvSpPr>
        <p:spPr>
          <a:xfrm flipH="1">
            <a:off x="6146290" y="2284407"/>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10</a:t>
            </a:r>
            <a:endParaRPr sz="1200" dirty="0">
              <a:solidFill>
                <a:schemeClr val="accent3"/>
              </a:solidFill>
              <a:latin typeface="Anaheim"/>
              <a:ea typeface="Anaheim"/>
              <a:cs typeface="Anaheim"/>
              <a:sym typeface="Anaheim"/>
            </a:endParaRPr>
          </a:p>
        </p:txBody>
      </p:sp>
      <p:sp>
        <p:nvSpPr>
          <p:cNvPr id="1124" name="Google Shape;1124;p36"/>
          <p:cNvSpPr txBox="1"/>
          <p:nvPr/>
        </p:nvSpPr>
        <p:spPr>
          <a:xfrm flipH="1">
            <a:off x="5627380" y="283781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16</a:t>
            </a:r>
            <a:endParaRPr sz="1200" dirty="0">
              <a:solidFill>
                <a:schemeClr val="accent3"/>
              </a:solidFill>
              <a:latin typeface="Anaheim"/>
              <a:ea typeface="Anaheim"/>
              <a:cs typeface="Anaheim"/>
              <a:sym typeface="Anaheim"/>
            </a:endParaRPr>
          </a:p>
        </p:txBody>
      </p:sp>
      <p:sp>
        <p:nvSpPr>
          <p:cNvPr id="1125" name="Google Shape;1125;p36"/>
          <p:cNvSpPr txBox="1"/>
          <p:nvPr/>
        </p:nvSpPr>
        <p:spPr>
          <a:xfrm flipH="1">
            <a:off x="6659236" y="17715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4</a:t>
            </a:r>
            <a:endParaRPr sz="1200" dirty="0">
              <a:solidFill>
                <a:schemeClr val="accent3"/>
              </a:solidFill>
              <a:latin typeface="Anaheim"/>
              <a:ea typeface="Anaheim"/>
              <a:cs typeface="Anaheim"/>
              <a:sym typeface="Anaheim"/>
            </a:endParaRPr>
          </a:p>
        </p:txBody>
      </p:sp>
      <p:sp>
        <p:nvSpPr>
          <p:cNvPr id="1126" name="Google Shape;1126;p36"/>
          <p:cNvSpPr txBox="1"/>
          <p:nvPr/>
        </p:nvSpPr>
        <p:spPr>
          <a:xfrm flipH="1">
            <a:off x="3479117" y="2305916"/>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5</a:t>
            </a:r>
            <a:endParaRPr sz="1200" dirty="0">
              <a:solidFill>
                <a:schemeClr val="accent3"/>
              </a:solidFill>
              <a:latin typeface="Anaheim"/>
              <a:ea typeface="Anaheim"/>
              <a:cs typeface="Anaheim"/>
              <a:sym typeface="Anaheim"/>
            </a:endParaRPr>
          </a:p>
        </p:txBody>
      </p:sp>
      <p:sp>
        <p:nvSpPr>
          <p:cNvPr id="1127" name="Google Shape;1127;p36"/>
          <p:cNvSpPr txBox="1"/>
          <p:nvPr/>
        </p:nvSpPr>
        <p:spPr>
          <a:xfrm flipH="1">
            <a:off x="4023403" y="230524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6</a:t>
            </a:r>
            <a:endParaRPr sz="1200" dirty="0">
              <a:solidFill>
                <a:schemeClr val="accent3"/>
              </a:solidFill>
              <a:latin typeface="Anaheim"/>
              <a:ea typeface="Anaheim"/>
              <a:cs typeface="Anaheim"/>
              <a:sym typeface="Anaheim"/>
            </a:endParaRPr>
          </a:p>
        </p:txBody>
      </p:sp>
      <p:sp>
        <p:nvSpPr>
          <p:cNvPr id="1128" name="Google Shape;1128;p36"/>
          <p:cNvSpPr txBox="1"/>
          <p:nvPr/>
        </p:nvSpPr>
        <p:spPr>
          <a:xfrm flipH="1">
            <a:off x="455258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7</a:t>
            </a:r>
            <a:endParaRPr sz="1200" dirty="0">
              <a:solidFill>
                <a:schemeClr val="accent3"/>
              </a:solidFill>
              <a:latin typeface="Anaheim"/>
              <a:ea typeface="Anaheim"/>
              <a:cs typeface="Anaheim"/>
              <a:sym typeface="Anaheim"/>
            </a:endParaRPr>
          </a:p>
        </p:txBody>
      </p:sp>
      <p:sp>
        <p:nvSpPr>
          <p:cNvPr id="1129" name="Google Shape;1129;p36"/>
          <p:cNvSpPr txBox="1"/>
          <p:nvPr/>
        </p:nvSpPr>
        <p:spPr>
          <a:xfrm flipH="1">
            <a:off x="5085403" y="229954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8</a:t>
            </a:r>
            <a:endParaRPr sz="1200" dirty="0">
              <a:solidFill>
                <a:schemeClr val="accent3"/>
              </a:solidFill>
              <a:latin typeface="Anaheim"/>
              <a:ea typeface="Anaheim"/>
              <a:cs typeface="Anaheim"/>
              <a:sym typeface="Anaheim"/>
            </a:endParaRPr>
          </a:p>
        </p:txBody>
      </p:sp>
      <p:sp>
        <p:nvSpPr>
          <p:cNvPr id="1130" name="Google Shape;1130;p36"/>
          <p:cNvSpPr txBox="1"/>
          <p:nvPr/>
        </p:nvSpPr>
        <p:spPr>
          <a:xfrm flipH="1">
            <a:off x="5625260" y="2312649"/>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9</a:t>
            </a:r>
            <a:endParaRPr sz="1200" dirty="0">
              <a:solidFill>
                <a:schemeClr val="accent3"/>
              </a:solidFill>
              <a:latin typeface="Anaheim"/>
              <a:ea typeface="Anaheim"/>
              <a:cs typeface="Anaheim"/>
              <a:sym typeface="Anaheim"/>
            </a:endParaRPr>
          </a:p>
        </p:txBody>
      </p:sp>
      <p:sp>
        <p:nvSpPr>
          <p:cNvPr id="1131" name="Google Shape;1131;p36"/>
          <p:cNvSpPr txBox="1"/>
          <p:nvPr/>
        </p:nvSpPr>
        <p:spPr>
          <a:xfrm flipH="1">
            <a:off x="6121244" y="177614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a:t>
            </a:r>
            <a:endParaRPr sz="1200" dirty="0">
              <a:solidFill>
                <a:schemeClr val="accent3"/>
              </a:solidFill>
              <a:latin typeface="Anaheim"/>
              <a:ea typeface="Anaheim"/>
              <a:cs typeface="Anaheim"/>
              <a:sym typeface="Anaheim"/>
            </a:endParaRPr>
          </a:p>
        </p:txBody>
      </p:sp>
      <p:sp>
        <p:nvSpPr>
          <p:cNvPr id="1132" name="Google Shape;1132;p36"/>
          <p:cNvSpPr txBox="1"/>
          <p:nvPr/>
        </p:nvSpPr>
        <p:spPr>
          <a:xfrm flipH="1">
            <a:off x="2310058" y="1389026"/>
            <a:ext cx="536638"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1</a:t>
            </a:r>
            <a:endParaRPr sz="1200" dirty="0">
              <a:solidFill>
                <a:schemeClr val="accent3"/>
              </a:solidFill>
              <a:latin typeface="Staatliches"/>
              <a:ea typeface="Staatliches"/>
              <a:cs typeface="Staatliches"/>
              <a:sym typeface="Staatliches"/>
            </a:endParaRPr>
          </a:p>
        </p:txBody>
      </p:sp>
      <p:sp>
        <p:nvSpPr>
          <p:cNvPr id="1133" name="Google Shape;1133;p36"/>
          <p:cNvSpPr txBox="1"/>
          <p:nvPr/>
        </p:nvSpPr>
        <p:spPr>
          <a:xfrm flipH="1">
            <a:off x="2208868" y="1868883"/>
            <a:ext cx="651461"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dirty="0">
                <a:solidFill>
                  <a:schemeClr val="accent3"/>
                </a:solidFill>
                <a:latin typeface="Staatliches"/>
                <a:ea typeface="Staatliches"/>
                <a:cs typeface="Staatliches"/>
                <a:sym typeface="Staatliches"/>
              </a:rPr>
              <a:t>Week 2</a:t>
            </a:r>
            <a:endParaRPr sz="1200" dirty="0">
              <a:solidFill>
                <a:schemeClr val="accent3"/>
              </a:solidFill>
              <a:latin typeface="Staatliches"/>
              <a:ea typeface="Staatliches"/>
              <a:cs typeface="Staatliches"/>
              <a:sym typeface="Staatliches"/>
            </a:endParaRPr>
          </a:p>
        </p:txBody>
      </p:sp>
      <p:sp>
        <p:nvSpPr>
          <p:cNvPr id="1134" name="Google Shape;1134;p36"/>
          <p:cNvSpPr txBox="1"/>
          <p:nvPr/>
        </p:nvSpPr>
        <p:spPr>
          <a:xfrm flipH="1">
            <a:off x="2008375" y="2892572"/>
            <a:ext cx="849694"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4</a:t>
            </a:r>
            <a:endParaRPr sz="1200" dirty="0">
              <a:solidFill>
                <a:schemeClr val="accent3"/>
              </a:solidFill>
              <a:latin typeface="Staatliches"/>
              <a:ea typeface="Staatliches"/>
              <a:cs typeface="Staatliches"/>
              <a:sym typeface="Staatliches"/>
            </a:endParaRPr>
          </a:p>
        </p:txBody>
      </p:sp>
      <p:sp>
        <p:nvSpPr>
          <p:cNvPr id="1135" name="Google Shape;1135;p36"/>
          <p:cNvSpPr txBox="1"/>
          <p:nvPr/>
        </p:nvSpPr>
        <p:spPr>
          <a:xfrm flipH="1">
            <a:off x="1680398" y="3397451"/>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5</a:t>
            </a:r>
            <a:endParaRPr sz="1200" dirty="0">
              <a:solidFill>
                <a:schemeClr val="accent3"/>
              </a:solidFill>
              <a:latin typeface="Staatliches"/>
              <a:ea typeface="Staatliches"/>
              <a:cs typeface="Staatliches"/>
              <a:sym typeface="Staatliches"/>
            </a:endParaRPr>
          </a:p>
        </p:txBody>
      </p:sp>
      <p:sp>
        <p:nvSpPr>
          <p:cNvPr id="1136" name="Google Shape;1136;p36"/>
          <p:cNvSpPr txBox="1"/>
          <p:nvPr/>
        </p:nvSpPr>
        <p:spPr>
          <a:xfrm flipH="1">
            <a:off x="1984561" y="2387693"/>
            <a:ext cx="872850"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3</a:t>
            </a:r>
            <a:endParaRPr sz="1200" dirty="0">
              <a:solidFill>
                <a:schemeClr val="accent3"/>
              </a:solidFill>
              <a:latin typeface="Staatliches"/>
              <a:ea typeface="Staatliches"/>
              <a:cs typeface="Staatliches"/>
              <a:sym typeface="Staatliches"/>
            </a:endParaRPr>
          </a:p>
        </p:txBody>
      </p:sp>
      <p:sp>
        <p:nvSpPr>
          <p:cNvPr id="1137" name="Google Shape;1137;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Organisation</a:t>
            </a:r>
            <a:endParaRPr dirty="0"/>
          </a:p>
        </p:txBody>
      </p:sp>
      <p:sp>
        <p:nvSpPr>
          <p:cNvPr id="92" name="Google Shape;1094;p36">
            <a:extLst>
              <a:ext uri="{FF2B5EF4-FFF2-40B4-BE49-F238E27FC236}">
                <a16:creationId xmlns:a16="http://schemas.microsoft.com/office/drawing/2014/main" id="{5C4AAC5A-BA1B-46E1-89F2-321A6C9C6D48}"/>
              </a:ext>
            </a:extLst>
          </p:cNvPr>
          <p:cNvSpPr/>
          <p:nvPr/>
        </p:nvSpPr>
        <p:spPr>
          <a:xfrm>
            <a:off x="5639502" y="410992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094;p36">
            <a:extLst>
              <a:ext uri="{FF2B5EF4-FFF2-40B4-BE49-F238E27FC236}">
                <a16:creationId xmlns:a16="http://schemas.microsoft.com/office/drawing/2014/main" id="{BEFF2709-FD72-4728-ADA8-71FF50F5201C}"/>
              </a:ext>
            </a:extLst>
          </p:cNvPr>
          <p:cNvSpPr/>
          <p:nvPr/>
        </p:nvSpPr>
        <p:spPr>
          <a:xfrm>
            <a:off x="5093111" y="3082442"/>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1055;p36">
            <a:extLst>
              <a:ext uri="{FF2B5EF4-FFF2-40B4-BE49-F238E27FC236}">
                <a16:creationId xmlns:a16="http://schemas.microsoft.com/office/drawing/2014/main" id="{992992D7-20CC-4E89-A452-D810D679B475}"/>
              </a:ext>
            </a:extLst>
          </p:cNvPr>
          <p:cNvGrpSpPr/>
          <p:nvPr/>
        </p:nvGrpSpPr>
        <p:grpSpPr>
          <a:xfrm>
            <a:off x="3545692" y="1350041"/>
            <a:ext cx="3691120" cy="2443417"/>
            <a:chOff x="2500600" y="1454475"/>
            <a:chExt cx="5055497" cy="3346596"/>
          </a:xfrm>
        </p:grpSpPr>
        <p:sp>
          <p:nvSpPr>
            <p:cNvPr id="95" name="Google Shape;1056;p36">
              <a:extLst>
                <a:ext uri="{FF2B5EF4-FFF2-40B4-BE49-F238E27FC236}">
                  <a16:creationId xmlns:a16="http://schemas.microsoft.com/office/drawing/2014/main" id="{8DF4E576-E283-4C1D-AA91-9805F6B7B72E}"/>
                </a:ext>
              </a:extLst>
            </p:cNvPr>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57;p36">
              <a:extLst>
                <a:ext uri="{FF2B5EF4-FFF2-40B4-BE49-F238E27FC236}">
                  <a16:creationId xmlns:a16="http://schemas.microsoft.com/office/drawing/2014/main" id="{1291B115-B4D3-440E-894E-7CC5DD3B8096}"/>
                </a:ext>
              </a:extLst>
            </p:cNvPr>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58;p36">
              <a:extLst>
                <a:ext uri="{FF2B5EF4-FFF2-40B4-BE49-F238E27FC236}">
                  <a16:creationId xmlns:a16="http://schemas.microsoft.com/office/drawing/2014/main" id="{DAB1C818-AFE6-48CC-ADE3-E46F7A0D5F3F}"/>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59;p36">
              <a:extLst>
                <a:ext uri="{FF2B5EF4-FFF2-40B4-BE49-F238E27FC236}">
                  <a16:creationId xmlns:a16="http://schemas.microsoft.com/office/drawing/2014/main" id="{A3227E99-A697-4091-A421-2D2385DE1274}"/>
                </a:ext>
              </a:extLst>
            </p:cNvPr>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60;p36">
              <a:extLst>
                <a:ext uri="{FF2B5EF4-FFF2-40B4-BE49-F238E27FC236}">
                  <a16:creationId xmlns:a16="http://schemas.microsoft.com/office/drawing/2014/main" id="{1A797DCD-BD30-4154-8726-451DD6F509A8}"/>
                </a:ext>
              </a:extLst>
            </p:cNvPr>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61;p36">
              <a:extLst>
                <a:ext uri="{FF2B5EF4-FFF2-40B4-BE49-F238E27FC236}">
                  <a16:creationId xmlns:a16="http://schemas.microsoft.com/office/drawing/2014/main" id="{22D792B2-53DB-4ADD-B7B4-0372788581CA}"/>
                </a:ext>
              </a:extLst>
            </p:cNvPr>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62;p36">
              <a:extLst>
                <a:ext uri="{FF2B5EF4-FFF2-40B4-BE49-F238E27FC236}">
                  <a16:creationId xmlns:a16="http://schemas.microsoft.com/office/drawing/2014/main" id="{548AA8BA-C17A-457E-B20A-477D3D12F926}"/>
                </a:ext>
              </a:extLst>
            </p:cNvPr>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3;p36">
              <a:extLst>
                <a:ext uri="{FF2B5EF4-FFF2-40B4-BE49-F238E27FC236}">
                  <a16:creationId xmlns:a16="http://schemas.microsoft.com/office/drawing/2014/main" id="{7C746403-114F-4F2B-8C98-0E11ED458E06}"/>
                </a:ext>
              </a:extLst>
            </p:cNvPr>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4;p36">
              <a:extLst>
                <a:ext uri="{FF2B5EF4-FFF2-40B4-BE49-F238E27FC236}">
                  <a16:creationId xmlns:a16="http://schemas.microsoft.com/office/drawing/2014/main" id="{43A86896-40BF-43F2-B687-EEE2998AD605}"/>
                </a:ext>
              </a:extLst>
            </p:cNvPr>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65;p36">
              <a:extLst>
                <a:ext uri="{FF2B5EF4-FFF2-40B4-BE49-F238E27FC236}">
                  <a16:creationId xmlns:a16="http://schemas.microsoft.com/office/drawing/2014/main" id="{270A71FE-EFAA-4D9E-8302-9FF9B0EF59F8}"/>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66;p36">
              <a:extLst>
                <a:ext uri="{FF2B5EF4-FFF2-40B4-BE49-F238E27FC236}">
                  <a16:creationId xmlns:a16="http://schemas.microsoft.com/office/drawing/2014/main" id="{8C4FF72F-BF5E-47DA-94D6-0784C7E428AB}"/>
                </a:ext>
              </a:extLst>
            </p:cNvPr>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7;p36">
              <a:extLst>
                <a:ext uri="{FF2B5EF4-FFF2-40B4-BE49-F238E27FC236}">
                  <a16:creationId xmlns:a16="http://schemas.microsoft.com/office/drawing/2014/main" id="{1A81D0E3-B1A2-4CB7-B4A3-B2B86A5685AA}"/>
                </a:ext>
              </a:extLst>
            </p:cNvPr>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68;p36">
              <a:extLst>
                <a:ext uri="{FF2B5EF4-FFF2-40B4-BE49-F238E27FC236}">
                  <a16:creationId xmlns:a16="http://schemas.microsoft.com/office/drawing/2014/main" id="{CAACFD02-2177-4B6D-935C-4886962BB573}"/>
                </a:ext>
              </a:extLst>
            </p:cNvPr>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69;p36">
              <a:extLst>
                <a:ext uri="{FF2B5EF4-FFF2-40B4-BE49-F238E27FC236}">
                  <a16:creationId xmlns:a16="http://schemas.microsoft.com/office/drawing/2014/main" id="{FE7AAE14-4708-4CD2-A4E9-B7261C2917D0}"/>
                </a:ext>
              </a:extLst>
            </p:cNvPr>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70;p36">
              <a:extLst>
                <a:ext uri="{FF2B5EF4-FFF2-40B4-BE49-F238E27FC236}">
                  <a16:creationId xmlns:a16="http://schemas.microsoft.com/office/drawing/2014/main" id="{96692739-F97B-4660-9311-DD6CBFE3F4B2}"/>
                </a:ext>
              </a:extLst>
            </p:cNvPr>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71;p36">
              <a:extLst>
                <a:ext uri="{FF2B5EF4-FFF2-40B4-BE49-F238E27FC236}">
                  <a16:creationId xmlns:a16="http://schemas.microsoft.com/office/drawing/2014/main" id="{87C1FEC3-34E8-453C-84E7-3BC70383223E}"/>
                </a:ext>
              </a:extLst>
            </p:cNvPr>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72;p36">
              <a:extLst>
                <a:ext uri="{FF2B5EF4-FFF2-40B4-BE49-F238E27FC236}">
                  <a16:creationId xmlns:a16="http://schemas.microsoft.com/office/drawing/2014/main" id="{5D323A06-ED73-4BD3-8FF0-ABEB7133A335}"/>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73;p36">
              <a:extLst>
                <a:ext uri="{FF2B5EF4-FFF2-40B4-BE49-F238E27FC236}">
                  <a16:creationId xmlns:a16="http://schemas.microsoft.com/office/drawing/2014/main" id="{1626959A-51F6-4E88-9390-E292E35ED403}"/>
                </a:ext>
              </a:extLst>
            </p:cNvPr>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74;p36">
              <a:extLst>
                <a:ext uri="{FF2B5EF4-FFF2-40B4-BE49-F238E27FC236}">
                  <a16:creationId xmlns:a16="http://schemas.microsoft.com/office/drawing/2014/main" id="{7E15EF44-1886-472E-8392-552013F286CC}"/>
                </a:ext>
              </a:extLst>
            </p:cNvPr>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75;p36">
              <a:extLst>
                <a:ext uri="{FF2B5EF4-FFF2-40B4-BE49-F238E27FC236}">
                  <a16:creationId xmlns:a16="http://schemas.microsoft.com/office/drawing/2014/main" id="{F31C10B4-B49D-4C48-AB6E-60BAE31227D7}"/>
                </a:ext>
              </a:extLst>
            </p:cNvPr>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76;p36">
              <a:extLst>
                <a:ext uri="{FF2B5EF4-FFF2-40B4-BE49-F238E27FC236}">
                  <a16:creationId xmlns:a16="http://schemas.microsoft.com/office/drawing/2014/main" id="{B9B49102-F241-41F0-965A-E17DE1DF8CBB}"/>
                </a:ext>
              </a:extLst>
            </p:cNvPr>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77;p36">
              <a:extLst>
                <a:ext uri="{FF2B5EF4-FFF2-40B4-BE49-F238E27FC236}">
                  <a16:creationId xmlns:a16="http://schemas.microsoft.com/office/drawing/2014/main" id="{363690F3-E351-44B3-85A4-D73B3ABA1DAF}"/>
                </a:ext>
              </a:extLst>
            </p:cNvPr>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78;p36">
              <a:extLst>
                <a:ext uri="{FF2B5EF4-FFF2-40B4-BE49-F238E27FC236}">
                  <a16:creationId xmlns:a16="http://schemas.microsoft.com/office/drawing/2014/main" id="{17597785-A6EE-4A10-B973-0F58D91CAAA9}"/>
                </a:ext>
              </a:extLst>
            </p:cNvPr>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79;p36">
              <a:extLst>
                <a:ext uri="{FF2B5EF4-FFF2-40B4-BE49-F238E27FC236}">
                  <a16:creationId xmlns:a16="http://schemas.microsoft.com/office/drawing/2014/main" id="{CD621F3D-F1A7-4623-843A-E91FA51A3D3F}"/>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80;p36">
              <a:extLst>
                <a:ext uri="{FF2B5EF4-FFF2-40B4-BE49-F238E27FC236}">
                  <a16:creationId xmlns:a16="http://schemas.microsoft.com/office/drawing/2014/main" id="{9C6715F9-4D13-4DC5-91F2-B05CC698FF26}"/>
                </a:ext>
              </a:extLst>
            </p:cNvPr>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81;p36">
              <a:extLst>
                <a:ext uri="{FF2B5EF4-FFF2-40B4-BE49-F238E27FC236}">
                  <a16:creationId xmlns:a16="http://schemas.microsoft.com/office/drawing/2014/main" id="{5921A9FB-9CF3-4647-81B5-098279EB263A}"/>
                </a:ext>
              </a:extLst>
            </p:cNvPr>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82;p36">
              <a:extLst>
                <a:ext uri="{FF2B5EF4-FFF2-40B4-BE49-F238E27FC236}">
                  <a16:creationId xmlns:a16="http://schemas.microsoft.com/office/drawing/2014/main" id="{80388051-9A96-4A04-A262-76B25B4846D1}"/>
                </a:ext>
              </a:extLst>
            </p:cNvPr>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83;p36">
              <a:extLst>
                <a:ext uri="{FF2B5EF4-FFF2-40B4-BE49-F238E27FC236}">
                  <a16:creationId xmlns:a16="http://schemas.microsoft.com/office/drawing/2014/main" id="{5E067595-36C1-442F-9EAE-46EF8D6A7921}"/>
                </a:ext>
              </a:extLst>
            </p:cNvPr>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84;p36">
              <a:extLst>
                <a:ext uri="{FF2B5EF4-FFF2-40B4-BE49-F238E27FC236}">
                  <a16:creationId xmlns:a16="http://schemas.microsoft.com/office/drawing/2014/main" id="{5640918C-A61A-40A5-89AC-0BA73BEABE98}"/>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85;p36">
              <a:extLst>
                <a:ext uri="{FF2B5EF4-FFF2-40B4-BE49-F238E27FC236}">
                  <a16:creationId xmlns:a16="http://schemas.microsoft.com/office/drawing/2014/main" id="{05CC7175-65C8-46A9-9138-938AB86D2104}"/>
                </a:ext>
              </a:extLst>
            </p:cNvPr>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86;p36">
              <a:extLst>
                <a:ext uri="{FF2B5EF4-FFF2-40B4-BE49-F238E27FC236}">
                  <a16:creationId xmlns:a16="http://schemas.microsoft.com/office/drawing/2014/main" id="{376A346B-3B78-48F7-B638-3B4D24A44832}"/>
                </a:ext>
              </a:extLst>
            </p:cNvPr>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87;p36">
              <a:extLst>
                <a:ext uri="{FF2B5EF4-FFF2-40B4-BE49-F238E27FC236}">
                  <a16:creationId xmlns:a16="http://schemas.microsoft.com/office/drawing/2014/main" id="{36B32630-D871-4A5E-8CF2-2E2317196C30}"/>
                </a:ext>
              </a:extLst>
            </p:cNvPr>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88;p36">
              <a:extLst>
                <a:ext uri="{FF2B5EF4-FFF2-40B4-BE49-F238E27FC236}">
                  <a16:creationId xmlns:a16="http://schemas.microsoft.com/office/drawing/2014/main" id="{2606780D-13DE-4560-8489-4817F2E4101D}"/>
                </a:ext>
              </a:extLst>
            </p:cNvPr>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89;p36">
              <a:extLst>
                <a:ext uri="{FF2B5EF4-FFF2-40B4-BE49-F238E27FC236}">
                  <a16:creationId xmlns:a16="http://schemas.microsoft.com/office/drawing/2014/main" id="{94171E45-0450-4D19-B1CC-DDA727A698D4}"/>
                </a:ext>
              </a:extLst>
            </p:cNvPr>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90;p36">
              <a:extLst>
                <a:ext uri="{FF2B5EF4-FFF2-40B4-BE49-F238E27FC236}">
                  <a16:creationId xmlns:a16="http://schemas.microsoft.com/office/drawing/2014/main" id="{05098C66-85C2-4A01-AAD4-0A8258424CAE}"/>
                </a:ext>
              </a:extLst>
            </p:cNvPr>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049;p36">
            <a:extLst>
              <a:ext uri="{FF2B5EF4-FFF2-40B4-BE49-F238E27FC236}">
                <a16:creationId xmlns:a16="http://schemas.microsoft.com/office/drawing/2014/main" id="{A31D125E-FBE4-4E5E-900C-D1B3817981EA}"/>
              </a:ext>
            </a:extLst>
          </p:cNvPr>
          <p:cNvGrpSpPr/>
          <p:nvPr/>
        </p:nvGrpSpPr>
        <p:grpSpPr>
          <a:xfrm>
            <a:off x="2032792" y="3914668"/>
            <a:ext cx="1081543" cy="2443417"/>
            <a:chOff x="2500600" y="1454475"/>
            <a:chExt cx="639300" cy="3346596"/>
          </a:xfrm>
        </p:grpSpPr>
        <p:sp>
          <p:nvSpPr>
            <p:cNvPr id="131" name="Google Shape;1050;p36">
              <a:extLst>
                <a:ext uri="{FF2B5EF4-FFF2-40B4-BE49-F238E27FC236}">
                  <a16:creationId xmlns:a16="http://schemas.microsoft.com/office/drawing/2014/main" id="{29C95FBA-0C92-4A52-ADD1-F49CDBB8EB3C}"/>
                </a:ext>
              </a:extLst>
            </p:cNvPr>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51;p36">
              <a:extLst>
                <a:ext uri="{FF2B5EF4-FFF2-40B4-BE49-F238E27FC236}">
                  <a16:creationId xmlns:a16="http://schemas.microsoft.com/office/drawing/2014/main" id="{BA1DC582-6A2B-4FC5-810C-6399F6C90BA0}"/>
                </a:ext>
              </a:extLst>
            </p:cNvPr>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52;p36">
              <a:extLst>
                <a:ext uri="{FF2B5EF4-FFF2-40B4-BE49-F238E27FC236}">
                  <a16:creationId xmlns:a16="http://schemas.microsoft.com/office/drawing/2014/main" id="{E349B39B-D5B5-4F58-931E-903EC10D3CFD}"/>
                </a:ext>
              </a:extLst>
            </p:cNvPr>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53;p36">
              <a:extLst>
                <a:ext uri="{FF2B5EF4-FFF2-40B4-BE49-F238E27FC236}">
                  <a16:creationId xmlns:a16="http://schemas.microsoft.com/office/drawing/2014/main" id="{A01F03C9-6374-4834-8B70-3FAEFED7664C}"/>
                </a:ext>
              </a:extLst>
            </p:cNvPr>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54;p36">
              <a:extLst>
                <a:ext uri="{FF2B5EF4-FFF2-40B4-BE49-F238E27FC236}">
                  <a16:creationId xmlns:a16="http://schemas.microsoft.com/office/drawing/2014/main" id="{50BC279C-DC34-468E-A715-A184EDFC60BA}"/>
                </a:ext>
              </a:extLst>
            </p:cNvPr>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135;p36">
            <a:extLst>
              <a:ext uri="{FF2B5EF4-FFF2-40B4-BE49-F238E27FC236}">
                <a16:creationId xmlns:a16="http://schemas.microsoft.com/office/drawing/2014/main" id="{CB769C90-C2ED-4579-B4FD-BE88121B2C4D}"/>
              </a:ext>
            </a:extLst>
          </p:cNvPr>
          <p:cNvSpPr txBox="1"/>
          <p:nvPr/>
        </p:nvSpPr>
        <p:spPr>
          <a:xfrm flipH="1">
            <a:off x="1668465" y="3914609"/>
            <a:ext cx="1188946" cy="33074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dirty="0">
                <a:solidFill>
                  <a:schemeClr val="accent3"/>
                </a:solidFill>
                <a:latin typeface="Staatliches"/>
                <a:ea typeface="Staatliches"/>
                <a:cs typeface="Staatliches"/>
                <a:sym typeface="Staatliches"/>
              </a:rPr>
              <a:t>Week 6</a:t>
            </a:r>
            <a:endParaRPr sz="1200" dirty="0">
              <a:solidFill>
                <a:schemeClr val="accent3"/>
              </a:solidFill>
              <a:latin typeface="Staatliches"/>
              <a:ea typeface="Staatliches"/>
              <a:cs typeface="Staatliches"/>
              <a:sym typeface="Staatliches"/>
            </a:endParaRPr>
          </a:p>
        </p:txBody>
      </p:sp>
      <p:sp>
        <p:nvSpPr>
          <p:cNvPr id="137" name="Google Shape;1112;p36">
            <a:extLst>
              <a:ext uri="{FF2B5EF4-FFF2-40B4-BE49-F238E27FC236}">
                <a16:creationId xmlns:a16="http://schemas.microsoft.com/office/drawing/2014/main" id="{CF9A982A-1644-4FE8-A28E-8B352E457FC0}"/>
              </a:ext>
            </a:extLst>
          </p:cNvPr>
          <p:cNvSpPr txBox="1"/>
          <p:nvPr/>
        </p:nvSpPr>
        <p:spPr>
          <a:xfrm flipH="1">
            <a:off x="5635917" y="3854792"/>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30</a:t>
            </a:r>
            <a:endParaRPr sz="1200" dirty="0">
              <a:solidFill>
                <a:schemeClr val="accent3"/>
              </a:solidFill>
              <a:latin typeface="Anaheim"/>
              <a:ea typeface="Anaheim"/>
              <a:cs typeface="Anaheim"/>
              <a:sym typeface="Anaheim"/>
            </a:endParaRPr>
          </a:p>
        </p:txBody>
      </p:sp>
      <p:sp>
        <p:nvSpPr>
          <p:cNvPr id="138" name="Google Shape;1114;p36">
            <a:extLst>
              <a:ext uri="{FF2B5EF4-FFF2-40B4-BE49-F238E27FC236}">
                <a16:creationId xmlns:a16="http://schemas.microsoft.com/office/drawing/2014/main" id="{2A654D7B-9F2E-4D83-BD42-AA35FA3CEDC9}"/>
              </a:ext>
            </a:extLst>
          </p:cNvPr>
          <p:cNvSpPr txBox="1"/>
          <p:nvPr/>
        </p:nvSpPr>
        <p:spPr>
          <a:xfrm flipH="1">
            <a:off x="6175120" y="334308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24</a:t>
            </a:r>
            <a:endParaRPr sz="1200" dirty="0">
              <a:solidFill>
                <a:schemeClr val="accent3"/>
              </a:solidFill>
              <a:latin typeface="Anaheim"/>
              <a:ea typeface="Anaheim"/>
              <a:cs typeface="Anaheim"/>
              <a:sym typeface="Anaheim"/>
            </a:endParaRPr>
          </a:p>
        </p:txBody>
      </p:sp>
      <p:sp>
        <p:nvSpPr>
          <p:cNvPr id="139" name="Google Shape;1115;p36">
            <a:extLst>
              <a:ext uri="{FF2B5EF4-FFF2-40B4-BE49-F238E27FC236}">
                <a16:creationId xmlns:a16="http://schemas.microsoft.com/office/drawing/2014/main" id="{4EE8E5FA-439E-4DF9-9AFF-8C65FFE55BCE}"/>
              </a:ext>
            </a:extLst>
          </p:cNvPr>
          <p:cNvSpPr txBox="1"/>
          <p:nvPr/>
        </p:nvSpPr>
        <p:spPr>
          <a:xfrm flipH="1">
            <a:off x="6695458" y="334974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25</a:t>
            </a:r>
            <a:endParaRPr sz="1200" dirty="0">
              <a:solidFill>
                <a:schemeClr val="accent3"/>
              </a:solidFill>
              <a:latin typeface="Anaheim"/>
              <a:ea typeface="Anaheim"/>
              <a:cs typeface="Anaheim"/>
              <a:sym typeface="Anaheim"/>
            </a:endParaRPr>
          </a:p>
        </p:txBody>
      </p:sp>
      <p:sp>
        <p:nvSpPr>
          <p:cNvPr id="140" name="Google Shape;1116;p36">
            <a:extLst>
              <a:ext uri="{FF2B5EF4-FFF2-40B4-BE49-F238E27FC236}">
                <a16:creationId xmlns:a16="http://schemas.microsoft.com/office/drawing/2014/main" id="{2B7BF6E9-E38F-4F34-8694-E232B8B93D89}"/>
              </a:ext>
            </a:extLst>
          </p:cNvPr>
          <p:cNvSpPr txBox="1"/>
          <p:nvPr/>
        </p:nvSpPr>
        <p:spPr>
          <a:xfrm flipH="1">
            <a:off x="3480555" y="3856598"/>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26</a:t>
            </a:r>
            <a:endParaRPr sz="1200" dirty="0">
              <a:solidFill>
                <a:schemeClr val="accent3"/>
              </a:solidFill>
              <a:latin typeface="Anaheim"/>
              <a:ea typeface="Anaheim"/>
              <a:cs typeface="Anaheim"/>
              <a:sym typeface="Anaheim"/>
            </a:endParaRPr>
          </a:p>
        </p:txBody>
      </p:sp>
      <p:sp>
        <p:nvSpPr>
          <p:cNvPr id="141" name="Google Shape;1117;p36">
            <a:extLst>
              <a:ext uri="{FF2B5EF4-FFF2-40B4-BE49-F238E27FC236}">
                <a16:creationId xmlns:a16="http://schemas.microsoft.com/office/drawing/2014/main" id="{E2A12901-435D-486A-8DD4-50AC22E327B1}"/>
              </a:ext>
            </a:extLst>
          </p:cNvPr>
          <p:cNvSpPr txBox="1"/>
          <p:nvPr/>
        </p:nvSpPr>
        <p:spPr>
          <a:xfrm flipH="1">
            <a:off x="4031412" y="384768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27</a:t>
            </a:r>
            <a:endParaRPr sz="1200" dirty="0">
              <a:solidFill>
                <a:schemeClr val="accent3"/>
              </a:solidFill>
              <a:latin typeface="Anaheim"/>
              <a:ea typeface="Anaheim"/>
              <a:cs typeface="Anaheim"/>
              <a:sym typeface="Anaheim"/>
            </a:endParaRPr>
          </a:p>
        </p:txBody>
      </p:sp>
      <p:sp>
        <p:nvSpPr>
          <p:cNvPr id="142" name="Google Shape;1118;p36">
            <a:extLst>
              <a:ext uri="{FF2B5EF4-FFF2-40B4-BE49-F238E27FC236}">
                <a16:creationId xmlns:a16="http://schemas.microsoft.com/office/drawing/2014/main" id="{48D99A63-C2CA-40D8-BDA8-0FCE029C9CE2}"/>
              </a:ext>
            </a:extLst>
          </p:cNvPr>
          <p:cNvSpPr txBox="1"/>
          <p:nvPr/>
        </p:nvSpPr>
        <p:spPr>
          <a:xfrm flipH="1">
            <a:off x="456858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28</a:t>
            </a:r>
            <a:endParaRPr sz="1200" dirty="0">
              <a:solidFill>
                <a:schemeClr val="accent3"/>
              </a:solidFill>
              <a:latin typeface="Anaheim"/>
              <a:ea typeface="Anaheim"/>
              <a:cs typeface="Anaheim"/>
              <a:sym typeface="Anaheim"/>
            </a:endParaRPr>
          </a:p>
        </p:txBody>
      </p:sp>
      <p:sp>
        <p:nvSpPr>
          <p:cNvPr id="143" name="Google Shape;1119;p36">
            <a:extLst>
              <a:ext uri="{FF2B5EF4-FFF2-40B4-BE49-F238E27FC236}">
                <a16:creationId xmlns:a16="http://schemas.microsoft.com/office/drawing/2014/main" id="{93A49EB7-1043-46E1-993A-F005E2883521}"/>
              </a:ext>
            </a:extLst>
          </p:cNvPr>
          <p:cNvSpPr txBox="1"/>
          <p:nvPr/>
        </p:nvSpPr>
        <p:spPr>
          <a:xfrm flipH="1">
            <a:off x="5123608" y="3863600"/>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29</a:t>
            </a:r>
            <a:endParaRPr sz="1200" dirty="0">
              <a:solidFill>
                <a:schemeClr val="accent3"/>
              </a:solidFill>
              <a:latin typeface="Anaheim"/>
              <a:ea typeface="Anaheim"/>
              <a:cs typeface="Anaheim"/>
              <a:sym typeface="Anaheim"/>
            </a:endParaRPr>
          </a:p>
        </p:txBody>
      </p:sp>
      <p:sp>
        <p:nvSpPr>
          <p:cNvPr id="3" name="Rectangle 2">
            <a:extLst>
              <a:ext uri="{FF2B5EF4-FFF2-40B4-BE49-F238E27FC236}">
                <a16:creationId xmlns:a16="http://schemas.microsoft.com/office/drawing/2014/main" id="{721D6E78-F1D3-4755-9C39-1EE5D5AC3606}"/>
              </a:ext>
            </a:extLst>
          </p:cNvPr>
          <p:cNvSpPr/>
          <p:nvPr/>
        </p:nvSpPr>
        <p:spPr>
          <a:xfrm>
            <a:off x="1414219" y="4364580"/>
            <a:ext cx="6227264" cy="1430441"/>
          </a:xfrm>
          <a:prstGeom prst="rect">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145" name="Google Shape;1094;p36">
            <a:extLst>
              <a:ext uri="{FF2B5EF4-FFF2-40B4-BE49-F238E27FC236}">
                <a16:creationId xmlns:a16="http://schemas.microsoft.com/office/drawing/2014/main" id="{56B293EE-1D87-442C-B2E4-5307381E7884}"/>
              </a:ext>
            </a:extLst>
          </p:cNvPr>
          <p:cNvSpPr/>
          <p:nvPr/>
        </p:nvSpPr>
        <p:spPr>
          <a:xfrm>
            <a:off x="5093112" y="204127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094;p36">
            <a:extLst>
              <a:ext uri="{FF2B5EF4-FFF2-40B4-BE49-F238E27FC236}">
                <a16:creationId xmlns:a16="http://schemas.microsoft.com/office/drawing/2014/main" id="{715CFEEF-A3A5-4F84-8675-EEF4076A8A3E}"/>
              </a:ext>
            </a:extLst>
          </p:cNvPr>
          <p:cNvSpPr/>
          <p:nvPr/>
        </p:nvSpPr>
        <p:spPr>
          <a:xfrm>
            <a:off x="5093112" y="255134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094;p36">
            <a:extLst>
              <a:ext uri="{FF2B5EF4-FFF2-40B4-BE49-F238E27FC236}">
                <a16:creationId xmlns:a16="http://schemas.microsoft.com/office/drawing/2014/main" id="{9D78D8DE-E105-424E-A89E-88F9F59FA37F}"/>
              </a:ext>
            </a:extLst>
          </p:cNvPr>
          <p:cNvSpPr/>
          <p:nvPr/>
        </p:nvSpPr>
        <p:spPr>
          <a:xfrm>
            <a:off x="5094000" y="3584796"/>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112;p36">
            <a:extLst>
              <a:ext uri="{FF2B5EF4-FFF2-40B4-BE49-F238E27FC236}">
                <a16:creationId xmlns:a16="http://schemas.microsoft.com/office/drawing/2014/main" id="{0742D615-BBF1-48F4-86B8-175D57700C0B}"/>
              </a:ext>
            </a:extLst>
          </p:cNvPr>
          <p:cNvSpPr txBox="1"/>
          <p:nvPr/>
        </p:nvSpPr>
        <p:spPr>
          <a:xfrm flipH="1">
            <a:off x="6195279" y="3869424"/>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01</a:t>
            </a:r>
            <a:endParaRPr sz="1200" dirty="0">
              <a:solidFill>
                <a:schemeClr val="accent3"/>
              </a:solidFill>
              <a:latin typeface="Anaheim"/>
              <a:ea typeface="Anaheim"/>
              <a:cs typeface="Anaheim"/>
              <a:sym typeface="Anaheim"/>
            </a:endParaRPr>
          </a:p>
        </p:txBody>
      </p:sp>
      <p:sp>
        <p:nvSpPr>
          <p:cNvPr id="149" name="Google Shape;1112;p36">
            <a:extLst>
              <a:ext uri="{FF2B5EF4-FFF2-40B4-BE49-F238E27FC236}">
                <a16:creationId xmlns:a16="http://schemas.microsoft.com/office/drawing/2014/main" id="{8651F961-372F-4B8C-A6D8-AAB386FDB79B}"/>
              </a:ext>
            </a:extLst>
          </p:cNvPr>
          <p:cNvSpPr txBox="1"/>
          <p:nvPr/>
        </p:nvSpPr>
        <p:spPr>
          <a:xfrm flipH="1">
            <a:off x="6707588" y="3868995"/>
            <a:ext cx="444424" cy="3307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3"/>
                </a:solidFill>
                <a:latin typeface="Anaheim"/>
                <a:ea typeface="Anaheim"/>
                <a:cs typeface="Anaheim"/>
                <a:sym typeface="Anaheim"/>
              </a:rPr>
              <a:t>02</a:t>
            </a:r>
            <a:endParaRPr sz="1200" dirty="0">
              <a:solidFill>
                <a:schemeClr val="accent3"/>
              </a:solidFill>
              <a:latin typeface="Anaheim"/>
              <a:ea typeface="Anaheim"/>
              <a:cs typeface="Anaheim"/>
              <a:sym typeface="Anaheim"/>
            </a:endParaRPr>
          </a:p>
        </p:txBody>
      </p:sp>
      <p:sp>
        <p:nvSpPr>
          <p:cNvPr id="150" name="Google Shape;1094;p36">
            <a:extLst>
              <a:ext uri="{FF2B5EF4-FFF2-40B4-BE49-F238E27FC236}">
                <a16:creationId xmlns:a16="http://schemas.microsoft.com/office/drawing/2014/main" id="{DF42241A-8FD4-4CD5-886A-B905C92FCCFC}"/>
              </a:ext>
            </a:extLst>
          </p:cNvPr>
          <p:cNvSpPr/>
          <p:nvPr/>
        </p:nvSpPr>
        <p:spPr>
          <a:xfrm>
            <a:off x="3480255" y="356282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094;p36">
            <a:extLst>
              <a:ext uri="{FF2B5EF4-FFF2-40B4-BE49-F238E27FC236}">
                <a16:creationId xmlns:a16="http://schemas.microsoft.com/office/drawing/2014/main" id="{B1DB7FA4-FCF0-4D03-B0E6-99F13AB7D806}"/>
              </a:ext>
            </a:extLst>
          </p:cNvPr>
          <p:cNvSpPr/>
          <p:nvPr/>
        </p:nvSpPr>
        <p:spPr>
          <a:xfrm>
            <a:off x="3475388" y="2035139"/>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094;p36">
            <a:extLst>
              <a:ext uri="{FF2B5EF4-FFF2-40B4-BE49-F238E27FC236}">
                <a16:creationId xmlns:a16="http://schemas.microsoft.com/office/drawing/2014/main" id="{70263D6B-883A-4974-B42C-117A8F05E813}"/>
              </a:ext>
            </a:extLst>
          </p:cNvPr>
          <p:cNvSpPr/>
          <p:nvPr/>
        </p:nvSpPr>
        <p:spPr>
          <a:xfrm>
            <a:off x="3470267" y="2554663"/>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094;p36">
            <a:extLst>
              <a:ext uri="{FF2B5EF4-FFF2-40B4-BE49-F238E27FC236}">
                <a16:creationId xmlns:a16="http://schemas.microsoft.com/office/drawing/2014/main" id="{29893CC7-C2FE-4812-95DA-BA3430FF15F2}"/>
              </a:ext>
            </a:extLst>
          </p:cNvPr>
          <p:cNvSpPr/>
          <p:nvPr/>
        </p:nvSpPr>
        <p:spPr>
          <a:xfrm>
            <a:off x="3478019" y="3075520"/>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094;p36">
            <a:extLst>
              <a:ext uri="{FF2B5EF4-FFF2-40B4-BE49-F238E27FC236}">
                <a16:creationId xmlns:a16="http://schemas.microsoft.com/office/drawing/2014/main" id="{64C0C201-0075-4C2A-A683-B095452C8B08}"/>
              </a:ext>
            </a:extLst>
          </p:cNvPr>
          <p:cNvSpPr/>
          <p:nvPr/>
        </p:nvSpPr>
        <p:spPr>
          <a:xfrm>
            <a:off x="3479154" y="4070757"/>
            <a:ext cx="591681" cy="133831"/>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142;p37">
            <a:extLst>
              <a:ext uri="{FF2B5EF4-FFF2-40B4-BE49-F238E27FC236}">
                <a16:creationId xmlns:a16="http://schemas.microsoft.com/office/drawing/2014/main" id="{58F324B9-ABE2-4F02-9D50-B6054A9F4AAE}"/>
              </a:ext>
            </a:extLst>
          </p:cNvPr>
          <p:cNvSpPr txBox="1"/>
          <p:nvPr/>
        </p:nvSpPr>
        <p:spPr>
          <a:xfrm>
            <a:off x="534854" y="4413898"/>
            <a:ext cx="8116398" cy="697800"/>
          </a:xfrm>
          <a:prstGeom prst="rect">
            <a:avLst/>
          </a:prstGeom>
          <a:noFill/>
          <a:ln>
            <a:noFill/>
          </a:ln>
        </p:spPr>
        <p:txBody>
          <a:bodyPr spcFirstLastPara="1" wrap="square" lIns="91425" tIns="91425" rIns="91425" bIns="91425" anchor="t" anchorCtr="0">
            <a:noAutofit/>
          </a:bodyPr>
          <a:lstStyle/>
          <a:p>
            <a:pPr marL="0" indent="0" algn="ctr">
              <a:buNone/>
            </a:pPr>
            <a:r>
              <a:rPr lang="fr-FR" sz="1200" dirty="0">
                <a:latin typeface="Whitney"/>
              </a:rPr>
              <a:t>Utilisation de Trello et de GitHub. </a:t>
            </a:r>
          </a:p>
          <a:p>
            <a:pPr marL="0" indent="0" algn="ctr">
              <a:buNone/>
            </a:pPr>
            <a:r>
              <a:rPr lang="fr-FR" sz="1200" dirty="0">
                <a:latin typeface="Whitney"/>
              </a:rPr>
              <a:t>Réunion : 2 par semaine pour faire des mises au point.</a:t>
            </a:r>
          </a:p>
          <a:p>
            <a:pPr marL="0" indent="0" algn="ctr">
              <a:buNone/>
            </a:pPr>
            <a:r>
              <a:rPr lang="fr-FR" sz="1200" dirty="0">
                <a:latin typeface="Whitney"/>
              </a:rPr>
              <a:t>Chacun travail de son côté. Entraide.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0" name="Google Shape;2440;p41"/>
          <p:cNvSpPr/>
          <p:nvPr/>
        </p:nvSpPr>
        <p:spPr>
          <a:xfrm>
            <a:off x="97953" y="2148966"/>
            <a:ext cx="1996500" cy="2941138"/>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181078" y="2046493"/>
            <a:ext cx="1996500" cy="2957592"/>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txBox="1">
            <a:spLocks noGrp="1"/>
          </p:cNvSpPr>
          <p:nvPr>
            <p:ph type="subTitle" idx="1"/>
          </p:nvPr>
        </p:nvSpPr>
        <p:spPr>
          <a:xfrm>
            <a:off x="195257" y="2142446"/>
            <a:ext cx="1882076"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b="1" u="sng" dirty="0"/>
              <a:t>Ours : </a:t>
            </a:r>
            <a:r>
              <a:rPr lang="en" dirty="0"/>
              <a:t>modélisation et animation de toutes les scènes.</a:t>
            </a:r>
          </a:p>
          <a:p>
            <a:pPr marL="171450" lvl="0" indent="-171450" algn="l" rtl="0">
              <a:spcBef>
                <a:spcPts val="0"/>
              </a:spcBef>
              <a:spcAft>
                <a:spcPts val="0"/>
              </a:spcAft>
              <a:buFontTx/>
              <a:buChar char="-"/>
            </a:pPr>
            <a:r>
              <a:rPr lang="en" b="1" u="sng" dirty="0"/>
              <a:t>Pixie : </a:t>
            </a:r>
            <a:r>
              <a:rPr lang="en" dirty="0"/>
              <a:t>animation scène “cuisine”.</a:t>
            </a:r>
          </a:p>
          <a:p>
            <a:pPr marL="171450" lvl="0" indent="-171450" algn="l" rtl="0">
              <a:spcBef>
                <a:spcPts val="0"/>
              </a:spcBef>
              <a:spcAft>
                <a:spcPts val="0"/>
              </a:spcAft>
              <a:buFontTx/>
              <a:buChar char="-"/>
            </a:pPr>
            <a:r>
              <a:rPr lang="en" b="1" dirty="0"/>
              <a:t>Feu</a:t>
            </a:r>
            <a:r>
              <a:rPr lang="en" dirty="0"/>
              <a:t>.</a:t>
            </a:r>
          </a:p>
          <a:p>
            <a:pPr marL="171450" lvl="0" indent="-171450" algn="l" rtl="0">
              <a:spcBef>
                <a:spcPts val="0"/>
              </a:spcBef>
              <a:spcAft>
                <a:spcPts val="0"/>
              </a:spcAft>
              <a:buFontTx/>
              <a:buChar char="-"/>
            </a:pPr>
            <a:r>
              <a:rPr lang="en" b="1" u="sng" dirty="0"/>
              <a:t>Chat : </a:t>
            </a:r>
            <a:r>
              <a:rPr lang="en" dirty="0"/>
              <a:t>modélisation et animation.</a:t>
            </a:r>
          </a:p>
          <a:p>
            <a:pPr marL="171450" lvl="0" indent="-171450" algn="l" rtl="0">
              <a:spcBef>
                <a:spcPts val="0"/>
              </a:spcBef>
              <a:spcAft>
                <a:spcPts val="0"/>
              </a:spcAft>
              <a:buFontTx/>
              <a:buChar char="-"/>
            </a:pPr>
            <a:r>
              <a:rPr lang="en" b="1" u="sng" dirty="0"/>
              <a:t>Verre à vin : </a:t>
            </a:r>
            <a:r>
              <a:rPr lang="en" dirty="0"/>
              <a:t>modélisation et animation.</a:t>
            </a:r>
          </a:p>
          <a:p>
            <a:pPr marL="171450" lvl="0" indent="-171450" algn="l" rtl="0">
              <a:spcBef>
                <a:spcPts val="0"/>
              </a:spcBef>
              <a:spcAft>
                <a:spcPts val="0"/>
              </a:spcAft>
              <a:buFontTx/>
              <a:buChar char="-"/>
            </a:pPr>
            <a:r>
              <a:rPr lang="en" b="1" u="sng" dirty="0"/>
              <a:t>Plante :</a:t>
            </a:r>
            <a:r>
              <a:rPr lang="en" b="1" dirty="0"/>
              <a:t> </a:t>
            </a:r>
            <a:r>
              <a:rPr lang="en" dirty="0"/>
              <a:t>modélisation et animation.</a:t>
            </a:r>
          </a:p>
          <a:p>
            <a:pPr marL="171450" lvl="0" indent="-171450" algn="l" rtl="0">
              <a:spcBef>
                <a:spcPts val="0"/>
              </a:spcBef>
              <a:spcAft>
                <a:spcPts val="0"/>
              </a:spcAft>
              <a:buFontTx/>
              <a:buChar char="-"/>
            </a:pPr>
            <a:r>
              <a:rPr lang="en" b="1" u="sng" dirty="0"/>
              <a:t>Mug :</a:t>
            </a:r>
            <a:r>
              <a:rPr lang="en" b="1" dirty="0"/>
              <a:t> </a:t>
            </a:r>
            <a:r>
              <a:rPr lang="en" dirty="0"/>
              <a:t>modélisation et animation.</a:t>
            </a:r>
          </a:p>
          <a:p>
            <a:pPr marL="171450" lvl="0" indent="-171450" algn="l" rtl="0">
              <a:spcBef>
                <a:spcPts val="0"/>
              </a:spcBef>
              <a:spcAft>
                <a:spcPts val="0"/>
              </a:spcAft>
              <a:buFontTx/>
              <a:buChar char="-"/>
            </a:pPr>
            <a:r>
              <a:rPr lang="en" dirty="0"/>
              <a:t>Occultation et ombres.</a:t>
            </a:r>
            <a:endParaRPr dirty="0"/>
          </a:p>
        </p:txBody>
      </p:sp>
      <p:sp>
        <p:nvSpPr>
          <p:cNvPr id="2444" name="Google Shape;2444;p41"/>
          <p:cNvSpPr txBox="1">
            <a:spLocks noGrp="1"/>
          </p:cNvSpPr>
          <p:nvPr>
            <p:ph type="ctrTitle"/>
          </p:nvPr>
        </p:nvSpPr>
        <p:spPr>
          <a:xfrm>
            <a:off x="380064" y="1077836"/>
            <a:ext cx="16298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CAMILLE</a:t>
            </a:r>
            <a:endParaRPr dirty="0"/>
          </a:p>
        </p:txBody>
      </p:sp>
      <p:cxnSp>
        <p:nvCxnSpPr>
          <p:cNvPr id="2445" name="Google Shape;2445;p41"/>
          <p:cNvCxnSpPr>
            <a:cxnSpLocks/>
            <a:endCxn id="2441" idx="0"/>
          </p:cNvCxnSpPr>
          <p:nvPr/>
        </p:nvCxnSpPr>
        <p:spPr>
          <a:xfrm>
            <a:off x="1179328" y="1778073"/>
            <a:ext cx="0" cy="268420"/>
          </a:xfrm>
          <a:prstGeom prst="straightConnector1">
            <a:avLst/>
          </a:prstGeom>
          <a:noFill/>
          <a:ln w="9525" cap="flat" cmpd="sng">
            <a:solidFill>
              <a:schemeClr val="accent3"/>
            </a:solidFill>
            <a:prstDash val="solid"/>
            <a:round/>
            <a:headEnd type="none" w="med" len="med"/>
            <a:tailEnd type="none" w="med" len="med"/>
          </a:ln>
        </p:spPr>
      </p:cxnSp>
      <p:sp>
        <p:nvSpPr>
          <p:cNvPr id="2446" name="Google Shape;2446;p41"/>
          <p:cNvSpPr/>
          <p:nvPr/>
        </p:nvSpPr>
        <p:spPr>
          <a:xfrm>
            <a:off x="2350922" y="214896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434047" y="204649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432297" y="1784593"/>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4649052" y="2132058"/>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4732177" y="2029585"/>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5676125" y="176768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736584" y="1077836"/>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WASSIM</a:t>
            </a:r>
            <a:endParaRPr dirty="0"/>
          </a:p>
        </p:txBody>
      </p:sp>
      <p:sp>
        <p:nvSpPr>
          <p:cNvPr id="2455" name="Google Shape;2455;p41"/>
          <p:cNvSpPr txBox="1">
            <a:spLocks noGrp="1"/>
          </p:cNvSpPr>
          <p:nvPr>
            <p:ph type="subTitle" idx="3"/>
          </p:nvPr>
        </p:nvSpPr>
        <p:spPr>
          <a:xfrm>
            <a:off x="2457951" y="213205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modélisation, toutes les animations (sauf « cuisine ») et squelette.</a:t>
            </a:r>
          </a:p>
          <a:p>
            <a:pPr marL="171450" lvl="0" indent="-171450" algn="l" rtl="0">
              <a:spcBef>
                <a:spcPts val="0"/>
              </a:spcBef>
              <a:spcAft>
                <a:spcPts val="0"/>
              </a:spcAft>
              <a:buFontTx/>
              <a:buChar char="-"/>
            </a:pPr>
            <a:r>
              <a:rPr lang="fr-FR" b="1" u="sng" dirty="0"/>
              <a:t>Ours :</a:t>
            </a:r>
            <a:r>
              <a:rPr lang="fr-FR" b="1" dirty="0"/>
              <a:t> </a:t>
            </a:r>
            <a:r>
              <a:rPr lang="fr-FR" dirty="0"/>
              <a:t>squelette.</a:t>
            </a:r>
          </a:p>
          <a:p>
            <a:pPr marL="171450" lvl="0" indent="-171450" algn="l" rtl="0">
              <a:spcBef>
                <a:spcPts val="0"/>
              </a:spcBef>
              <a:spcAft>
                <a:spcPts val="0"/>
              </a:spcAft>
              <a:buFontTx/>
              <a:buChar char="-"/>
            </a:pPr>
            <a:r>
              <a:rPr lang="fr-FR" b="1" u="sng" dirty="0"/>
              <a:t>Chat :</a:t>
            </a:r>
            <a:r>
              <a:rPr lang="fr-FR" b="1" dirty="0"/>
              <a:t> </a:t>
            </a:r>
            <a:r>
              <a:rPr lang="fr-FR" dirty="0"/>
              <a:t>squelette.</a:t>
            </a:r>
          </a:p>
          <a:p>
            <a:pPr marL="171450" lvl="0" indent="-171450" algn="l" rtl="0">
              <a:spcBef>
                <a:spcPts val="0"/>
              </a:spcBef>
              <a:spcAft>
                <a:spcPts val="0"/>
              </a:spcAft>
              <a:buFontTx/>
              <a:buChar char="-"/>
            </a:pPr>
            <a:r>
              <a:rPr lang="fr-FR" dirty="0"/>
              <a:t>Occultation et ombres.</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4732177" y="1060803"/>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JONATHAN</a:t>
            </a:r>
            <a:endParaRPr dirty="0"/>
          </a:p>
        </p:txBody>
      </p:sp>
      <p:sp>
        <p:nvSpPr>
          <p:cNvPr id="2457" name="Google Shape;2457;p41"/>
          <p:cNvSpPr txBox="1">
            <a:spLocks noGrp="1"/>
          </p:cNvSpPr>
          <p:nvPr>
            <p:ph type="subTitle" idx="5"/>
          </p:nvPr>
        </p:nvSpPr>
        <p:spPr>
          <a:xfrm>
            <a:off x="4786884" y="2109288"/>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u="sng" dirty="0"/>
              <a:t>Lampe maléfique : </a:t>
            </a:r>
            <a:r>
              <a:rPr lang="fr-FR" dirty="0"/>
              <a:t>modélisation, toutes les animations et squelette.</a:t>
            </a:r>
          </a:p>
          <a:p>
            <a:pPr marL="171450" lvl="0" indent="-171450" algn="l" rtl="0">
              <a:spcBef>
                <a:spcPts val="0"/>
              </a:spcBef>
              <a:spcAft>
                <a:spcPts val="0"/>
              </a:spcAft>
              <a:buFontTx/>
              <a:buChar char="-"/>
            </a:pPr>
            <a:r>
              <a:rPr lang="fr-FR" dirty="0"/>
              <a:t>Occultation et ombres.</a:t>
            </a:r>
            <a:endParaRPr dirty="0"/>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modélisations &amp; animations</a:t>
            </a:r>
            <a:endParaRPr dirty="0"/>
          </a:p>
        </p:txBody>
      </p:sp>
      <p:sp>
        <p:nvSpPr>
          <p:cNvPr id="26" name="Google Shape;2450;p41">
            <a:extLst>
              <a:ext uri="{FF2B5EF4-FFF2-40B4-BE49-F238E27FC236}">
                <a16:creationId xmlns:a16="http://schemas.microsoft.com/office/drawing/2014/main" id="{E34C3118-F499-4469-9001-81784F9CF6D3}"/>
              </a:ext>
            </a:extLst>
          </p:cNvPr>
          <p:cNvSpPr/>
          <p:nvPr/>
        </p:nvSpPr>
        <p:spPr>
          <a:xfrm>
            <a:off x="6945054" y="2142446"/>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51;p41">
            <a:extLst>
              <a:ext uri="{FF2B5EF4-FFF2-40B4-BE49-F238E27FC236}">
                <a16:creationId xmlns:a16="http://schemas.microsoft.com/office/drawing/2014/main" id="{4639B6F8-4D98-43E4-B07C-C9042FA756FA}"/>
              </a:ext>
            </a:extLst>
          </p:cNvPr>
          <p:cNvSpPr/>
          <p:nvPr/>
        </p:nvSpPr>
        <p:spPr>
          <a:xfrm>
            <a:off x="7028179" y="2039973"/>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452;p41">
            <a:extLst>
              <a:ext uri="{FF2B5EF4-FFF2-40B4-BE49-F238E27FC236}">
                <a16:creationId xmlns:a16="http://schemas.microsoft.com/office/drawing/2014/main" id="{1D876968-7145-4DE0-BFD9-5EF82EF5F2CD}"/>
              </a:ext>
            </a:extLst>
          </p:cNvPr>
          <p:cNvCxnSpPr>
            <a:cxnSpLocks/>
            <a:endCxn id="27" idx="0"/>
          </p:cNvCxnSpPr>
          <p:nvPr/>
        </p:nvCxnSpPr>
        <p:spPr>
          <a:xfrm>
            <a:off x="8026429" y="1778073"/>
            <a:ext cx="0" cy="261900"/>
          </a:xfrm>
          <a:prstGeom prst="straightConnector1">
            <a:avLst/>
          </a:prstGeom>
          <a:noFill/>
          <a:ln w="9525" cap="flat" cmpd="sng">
            <a:solidFill>
              <a:schemeClr val="accent3"/>
            </a:solidFill>
            <a:prstDash val="solid"/>
            <a:round/>
            <a:headEnd type="none" w="med" len="med"/>
            <a:tailEnd type="none" w="med" len="med"/>
          </a:ln>
        </p:spPr>
      </p:cxnSp>
      <p:sp>
        <p:nvSpPr>
          <p:cNvPr id="29" name="Google Shape;2456;p41">
            <a:extLst>
              <a:ext uri="{FF2B5EF4-FFF2-40B4-BE49-F238E27FC236}">
                <a16:creationId xmlns:a16="http://schemas.microsoft.com/office/drawing/2014/main" id="{8EB027FF-C38B-4102-8986-2E41DA44EC4B}"/>
              </a:ext>
            </a:extLst>
          </p:cNvPr>
          <p:cNvSpPr txBox="1">
            <a:spLocks/>
          </p:cNvSpPr>
          <p:nvPr/>
        </p:nvSpPr>
        <p:spPr>
          <a:xfrm>
            <a:off x="7045943" y="1037878"/>
            <a:ext cx="1937315" cy="79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24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2pPr>
            <a:lvl3pPr marR="0" lvl="2"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3pPr>
            <a:lvl4pPr marR="0" lvl="3"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4pPr>
            <a:lvl5pPr marR="0" lvl="4"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5pPr>
            <a:lvl6pPr marR="0" lvl="5"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6pPr>
            <a:lvl7pPr marR="0" lvl="6"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7pPr>
            <a:lvl8pPr marR="0" lvl="7"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8pPr>
            <a:lvl9pPr marR="0" lvl="8"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9pPr>
          </a:lstStyle>
          <a:p>
            <a:r>
              <a:rPr lang="fr-FR" dirty="0"/>
              <a:t>Clément</a:t>
            </a:r>
          </a:p>
        </p:txBody>
      </p:sp>
      <p:sp>
        <p:nvSpPr>
          <p:cNvPr id="30" name="Google Shape;2457;p41">
            <a:extLst>
              <a:ext uri="{FF2B5EF4-FFF2-40B4-BE49-F238E27FC236}">
                <a16:creationId xmlns:a16="http://schemas.microsoft.com/office/drawing/2014/main" id="{E68E97F1-47A8-44D3-A0BD-FB4CBA272919}"/>
              </a:ext>
            </a:extLst>
          </p:cNvPr>
          <p:cNvSpPr txBox="1">
            <a:spLocks/>
          </p:cNvSpPr>
          <p:nvPr/>
        </p:nvSpPr>
        <p:spPr>
          <a:xfrm>
            <a:off x="7100650" y="2108866"/>
            <a:ext cx="1827900" cy="16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2pPr>
            <a:lvl3pPr marL="1371600" marR="0" lvl="2"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3pPr>
            <a:lvl4pPr marL="1828800" marR="0" lvl="3"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4pPr>
            <a:lvl5pPr marL="2286000" marR="0" lvl="4"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5pPr>
            <a:lvl6pPr marL="2743200" marR="0" lvl="5"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6pPr>
            <a:lvl7pPr marL="3200400" marR="0" lvl="6"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7pPr>
            <a:lvl8pPr marL="3657600" marR="0" lvl="7"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8pPr>
            <a:lvl9pPr marL="4114800" marR="0" lvl="8" indent="-304800" algn="ctr" rtl="0">
              <a:lnSpc>
                <a:spcPct val="100000"/>
              </a:lnSpc>
              <a:spcBef>
                <a:spcPts val="0"/>
              </a:spcBef>
              <a:spcAft>
                <a:spcPts val="0"/>
              </a:spcAft>
              <a:buClr>
                <a:schemeClr val="accent3"/>
              </a:buClr>
              <a:buSzPts val="1100"/>
              <a:buFont typeface="Anaheim"/>
              <a:buNone/>
              <a:defRPr sz="1100" b="0" i="0" u="none" strike="noStrike" cap="none">
                <a:solidFill>
                  <a:schemeClr val="accent3"/>
                </a:solidFill>
                <a:latin typeface="Anaheim"/>
                <a:ea typeface="Anaheim"/>
                <a:cs typeface="Anaheim"/>
                <a:sym typeface="Anaheim"/>
              </a:defRPr>
            </a:lvl9pPr>
          </a:lstStyle>
          <a:p>
            <a:pPr marL="171450" indent="-171450" algn="l">
              <a:buFontTx/>
              <a:buChar char="-"/>
            </a:pPr>
            <a:r>
              <a:rPr lang="en-US" b="1" u="sng" dirty="0"/>
              <a:t>Tabouret :</a:t>
            </a:r>
            <a:r>
              <a:rPr lang="en-US" b="1" dirty="0"/>
              <a:t> </a:t>
            </a:r>
            <a:r>
              <a:rPr lang="en-US" dirty="0" err="1"/>
              <a:t>modélisation</a:t>
            </a:r>
            <a:r>
              <a:rPr lang="en-US" dirty="0"/>
              <a:t>, animations et textures.</a:t>
            </a:r>
          </a:p>
          <a:p>
            <a:pPr marL="171450" indent="-171450" algn="l">
              <a:buFontTx/>
              <a:buChar char="-"/>
            </a:pPr>
            <a:r>
              <a:rPr lang="en-US" b="1" u="sng" dirty="0"/>
              <a:t>Bougie :</a:t>
            </a:r>
            <a:r>
              <a:rPr lang="en-US" b="1" dirty="0"/>
              <a:t> </a:t>
            </a:r>
            <a:r>
              <a:rPr lang="en-US" dirty="0" err="1"/>
              <a:t>modélisation</a:t>
            </a:r>
            <a:r>
              <a:rPr lang="en-US" dirty="0"/>
              <a:t>, animations et textures.</a:t>
            </a:r>
          </a:p>
          <a:p>
            <a:pPr marL="171450" indent="-171450" algn="l">
              <a:buFontTx/>
              <a:buChar char="-"/>
            </a:pPr>
            <a:r>
              <a:rPr lang="en-US" b="1" u="sng" dirty="0" err="1"/>
              <a:t>Réveil</a:t>
            </a:r>
            <a:r>
              <a:rPr lang="en-US" b="1" u="sng" dirty="0"/>
              <a:t> :</a:t>
            </a:r>
            <a:r>
              <a:rPr lang="en-US" b="1" dirty="0"/>
              <a:t> </a:t>
            </a:r>
            <a:r>
              <a:rPr lang="en-US" dirty="0" err="1"/>
              <a:t>modélisation</a:t>
            </a:r>
            <a:r>
              <a:rPr lang="en-US" dirty="0"/>
              <a:t> et textures.</a:t>
            </a:r>
          </a:p>
          <a:p>
            <a:pPr marL="171450" indent="-171450" algn="l">
              <a:buFontTx/>
              <a:buChar char="-"/>
            </a:pPr>
            <a:r>
              <a:rPr lang="en-US" b="1" u="sng" dirty="0"/>
              <a:t>Livre :</a:t>
            </a:r>
            <a:r>
              <a:rPr lang="en-US" b="1" dirty="0"/>
              <a:t> </a:t>
            </a:r>
            <a:r>
              <a:rPr lang="en-US" dirty="0" err="1"/>
              <a:t>modélisation</a:t>
            </a:r>
            <a:r>
              <a:rPr lang="en-US" dirty="0"/>
              <a:t>, animations et textures.</a:t>
            </a:r>
          </a:p>
          <a:p>
            <a:pPr marL="171450" indent="-171450" algn="l">
              <a:buFontTx/>
              <a:buChar char="-"/>
            </a:pPr>
            <a:r>
              <a:rPr lang="en-US" dirty="0"/>
              <a:t>Occultation et ombres.</a:t>
            </a:r>
          </a:p>
        </p:txBody>
      </p:sp>
    </p:spTree>
    <p:extLst>
      <p:ext uri="{BB962C8B-B14F-4D97-AF65-F5344CB8AC3E}">
        <p14:creationId xmlns:p14="http://schemas.microsoft.com/office/powerpoint/2010/main" val="934534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6" name="Google Shape;2446;p41"/>
          <p:cNvSpPr/>
          <p:nvPr/>
        </p:nvSpPr>
        <p:spPr>
          <a:xfrm>
            <a:off x="2151585" y="2575955"/>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2234710" y="2473482"/>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cxnSpLocks/>
            <a:endCxn id="2447" idx="0"/>
          </p:cNvCxnSpPr>
          <p:nvPr/>
        </p:nvCxnSpPr>
        <p:spPr>
          <a:xfrm>
            <a:off x="3232960" y="2211582"/>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5026683" y="2579329"/>
            <a:ext cx="1996500" cy="2027797"/>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5109808" y="2476857"/>
            <a:ext cx="1996500" cy="2027798"/>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cxnSpLocks/>
          </p:cNvCxnSpPr>
          <p:nvPr/>
        </p:nvCxnSpPr>
        <p:spPr>
          <a:xfrm>
            <a:off x="6053756" y="2214957"/>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2336929" y="1508075"/>
            <a:ext cx="1814033"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matthieu</a:t>
            </a:r>
            <a:endParaRPr dirty="0"/>
          </a:p>
        </p:txBody>
      </p:sp>
      <p:sp>
        <p:nvSpPr>
          <p:cNvPr id="2455" name="Google Shape;2455;p41"/>
          <p:cNvSpPr txBox="1">
            <a:spLocks noGrp="1"/>
          </p:cNvSpPr>
          <p:nvPr>
            <p:ph type="subTitle" idx="3"/>
          </p:nvPr>
        </p:nvSpPr>
        <p:spPr>
          <a:xfrm>
            <a:off x="2257480" y="2731182"/>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b="1" dirty="0"/>
              <a:t>Montage total de la</a:t>
            </a:r>
            <a:r>
              <a:rPr lang="fr-FR" dirty="0"/>
              <a:t> vidéo.</a:t>
            </a:r>
          </a:p>
          <a:p>
            <a:pPr marL="171450" lvl="0" indent="-171450" algn="l" rtl="0">
              <a:spcBef>
                <a:spcPts val="0"/>
              </a:spcBef>
              <a:spcAft>
                <a:spcPts val="0"/>
              </a:spcAft>
              <a:buFontTx/>
              <a:buChar char="-"/>
            </a:pPr>
            <a:r>
              <a:rPr lang="fr-FR" dirty="0"/>
              <a:t>Track to réveil.</a:t>
            </a:r>
          </a:p>
          <a:p>
            <a:pPr marL="171450" lvl="0" indent="-171450" algn="l" rtl="0">
              <a:spcBef>
                <a:spcPts val="0"/>
              </a:spcBef>
              <a:spcAft>
                <a:spcPts val="0"/>
              </a:spcAft>
              <a:buFontTx/>
              <a:buChar char="-"/>
            </a:pPr>
            <a:r>
              <a:rPr lang="fr-FR" b="1" dirty="0"/>
              <a:t>Intégration </a:t>
            </a:r>
            <a:r>
              <a:rPr lang="fr-FR" dirty="0"/>
              <a:t>des modélisations/animations dans la vidéo.</a:t>
            </a:r>
          </a:p>
          <a:p>
            <a:pPr marL="171450" lvl="0" indent="-171450" algn="l" rtl="0">
              <a:spcBef>
                <a:spcPts val="0"/>
              </a:spcBef>
              <a:spcAft>
                <a:spcPts val="0"/>
              </a:spcAft>
              <a:buFontTx/>
              <a:buChar char="-"/>
            </a:pPr>
            <a:r>
              <a:rPr lang="fr-FR" dirty="0"/>
              <a:t>Aide pour modélisation &amp; animation. </a:t>
            </a:r>
          </a:p>
          <a:p>
            <a:pPr marL="171450" lvl="0" indent="-171450" algn="l" rtl="0">
              <a:spcBef>
                <a:spcPts val="0"/>
              </a:spcBef>
              <a:spcAft>
                <a:spcPts val="0"/>
              </a:spcAft>
              <a:buFontTx/>
              <a:buChar char="-"/>
            </a:pPr>
            <a:endParaRPr lang="fr-FR" dirty="0"/>
          </a:p>
        </p:txBody>
      </p:sp>
      <p:sp>
        <p:nvSpPr>
          <p:cNvPr id="2456" name="Google Shape;2456;p41"/>
          <p:cNvSpPr txBox="1">
            <a:spLocks noGrp="1"/>
          </p:cNvSpPr>
          <p:nvPr>
            <p:ph type="ctrTitle" idx="4"/>
          </p:nvPr>
        </p:nvSpPr>
        <p:spPr>
          <a:xfrm>
            <a:off x="5109808" y="1508075"/>
            <a:ext cx="1937315"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Yann</a:t>
            </a:r>
            <a:endParaRPr dirty="0"/>
          </a:p>
        </p:txBody>
      </p:sp>
      <p:sp>
        <p:nvSpPr>
          <p:cNvPr id="2457" name="Google Shape;2457;p41"/>
          <p:cNvSpPr txBox="1">
            <a:spLocks noGrp="1"/>
          </p:cNvSpPr>
          <p:nvPr>
            <p:ph type="subTitle" idx="5"/>
          </p:nvPr>
        </p:nvSpPr>
        <p:spPr>
          <a:xfrm>
            <a:off x="5164515" y="2682256"/>
            <a:ext cx="1827900" cy="16710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FR" dirty="0"/>
              <a:t>Ingénieur son (bruitage, musiques).</a:t>
            </a:r>
          </a:p>
          <a:p>
            <a:pPr marL="171450" lvl="0" indent="-171450" algn="l" rtl="0">
              <a:spcBef>
                <a:spcPts val="0"/>
              </a:spcBef>
              <a:spcAft>
                <a:spcPts val="0"/>
              </a:spcAft>
              <a:buFontTx/>
              <a:buChar char="-"/>
            </a:pPr>
            <a:r>
              <a:rPr lang="fr-FR" b="1" dirty="0"/>
              <a:t>Intégration</a:t>
            </a:r>
            <a:r>
              <a:rPr lang="fr-FR" dirty="0"/>
              <a:t> des modélisations/</a:t>
            </a:r>
            <a:r>
              <a:rPr lang="fr-FR" dirty="0" err="1"/>
              <a:t>anima-tions</a:t>
            </a:r>
            <a:r>
              <a:rPr lang="fr-FR" dirty="0"/>
              <a:t> dans la vidéo.</a:t>
            </a:r>
          </a:p>
          <a:p>
            <a:pPr marL="171450" lvl="0" indent="-171450" algn="l" rtl="0">
              <a:spcBef>
                <a:spcPts val="0"/>
              </a:spcBef>
              <a:spcAft>
                <a:spcPts val="0"/>
              </a:spcAft>
              <a:buFontTx/>
              <a:buChar char="-"/>
            </a:pPr>
            <a:r>
              <a:rPr lang="fr-FR" b="1" u="sng" dirty="0" err="1"/>
              <a:t>Pixie</a:t>
            </a:r>
            <a:r>
              <a:rPr lang="fr-FR" b="1" u="sng" dirty="0"/>
              <a:t> :</a:t>
            </a:r>
            <a:r>
              <a:rPr lang="fr-FR" b="1" dirty="0"/>
              <a:t> </a:t>
            </a:r>
            <a:r>
              <a:rPr lang="fr-FR" dirty="0"/>
              <a:t>texture.</a:t>
            </a:r>
          </a:p>
          <a:p>
            <a:pPr marL="171450" lvl="0" indent="-171450" algn="l" rtl="0">
              <a:spcBef>
                <a:spcPts val="0"/>
              </a:spcBef>
              <a:spcAft>
                <a:spcPts val="0"/>
              </a:spcAft>
              <a:buFontTx/>
              <a:buChar char="-"/>
            </a:pPr>
            <a:r>
              <a:rPr lang="fr-FR" b="1" u="sng" dirty="0"/>
              <a:t>Lampe méchante : </a:t>
            </a:r>
            <a:r>
              <a:rPr lang="fr-FR" dirty="0"/>
              <a:t>texture.</a:t>
            </a:r>
          </a:p>
          <a:p>
            <a:pPr marL="171450" lvl="0" indent="-171450" algn="l" rtl="0">
              <a:spcBef>
                <a:spcPts val="0"/>
              </a:spcBef>
              <a:spcAft>
                <a:spcPts val="0"/>
              </a:spcAft>
              <a:buFontTx/>
              <a:buChar char="-"/>
            </a:pPr>
            <a:r>
              <a:rPr lang="fr-FR" b="1" u="sng" dirty="0"/>
              <a:t>Ours :</a:t>
            </a:r>
            <a:r>
              <a:rPr lang="fr-FR" b="1" dirty="0"/>
              <a:t> </a:t>
            </a:r>
            <a:r>
              <a:rPr lang="fr-FR" dirty="0"/>
              <a:t>texture.</a:t>
            </a:r>
          </a:p>
          <a:p>
            <a:pPr marL="171450" lvl="0" indent="-171450" algn="l" rtl="0">
              <a:spcBef>
                <a:spcPts val="0"/>
              </a:spcBef>
              <a:spcAft>
                <a:spcPts val="0"/>
              </a:spcAft>
              <a:buFontTx/>
              <a:buChar char="-"/>
            </a:pPr>
            <a:r>
              <a:rPr lang="fr-FR" b="1" u="sng" dirty="0"/>
              <a:t>Chat :</a:t>
            </a:r>
            <a:r>
              <a:rPr lang="fr-FR" b="1" dirty="0"/>
              <a:t> </a:t>
            </a:r>
            <a:r>
              <a:rPr lang="fr-FR" dirty="0"/>
              <a:t>texture.</a:t>
            </a:r>
          </a:p>
        </p:txBody>
      </p:sp>
      <p:sp>
        <p:nvSpPr>
          <p:cNvPr id="2458" name="Google Shape;2458;p41"/>
          <p:cNvSpPr txBox="1">
            <a:spLocks noGrp="1"/>
          </p:cNvSpPr>
          <p:nvPr>
            <p:ph type="ctrTitle" idx="6"/>
          </p:nvPr>
        </p:nvSpPr>
        <p:spPr>
          <a:xfrm>
            <a:off x="3712191" y="457300"/>
            <a:ext cx="4663159"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Groupe : Montage et incruster</a:t>
            </a:r>
            <a:endParaRPr dirty="0"/>
          </a:p>
        </p:txBody>
      </p:sp>
    </p:spTree>
    <p:extLst>
      <p:ext uri="{BB962C8B-B14F-4D97-AF65-F5344CB8AC3E}">
        <p14:creationId xmlns:p14="http://schemas.microsoft.com/office/powerpoint/2010/main" val="2133747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04.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751147" y="2337325"/>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sz="4000" dirty="0"/>
              <a:t>R</a:t>
            </a:r>
            <a:r>
              <a:rPr lang="en" sz="4000" dirty="0"/>
              <a:t>essources</a:t>
            </a:r>
          </a:p>
          <a:p>
            <a:r>
              <a:rPr lang="en" sz="4000" dirty="0"/>
              <a:t>PRODUITES</a:t>
            </a:r>
            <a:br>
              <a:rPr lang="en" sz="4000" dirty="0"/>
            </a:br>
            <a:endParaRPr lang="en" sz="40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04.</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Liste des objets qui sont nécessaire à la réalisation des différentes scènes de notre court-métrage</a:t>
            </a:r>
          </a:p>
        </p:txBody>
      </p:sp>
    </p:spTree>
    <p:extLst>
      <p:ext uri="{BB962C8B-B14F-4D97-AF65-F5344CB8AC3E}">
        <p14:creationId xmlns:p14="http://schemas.microsoft.com/office/powerpoint/2010/main" val="3296792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Listes des Objets modélisés</a:t>
            </a:r>
            <a:endParaRPr dirty="0"/>
          </a:p>
        </p:txBody>
      </p:sp>
      <p:sp>
        <p:nvSpPr>
          <p:cNvPr id="2343" name="Google Shape;2343;p40"/>
          <p:cNvSpPr txBox="1">
            <a:spLocks noGrp="1"/>
          </p:cNvSpPr>
          <p:nvPr>
            <p:ph type="title" idx="2"/>
          </p:nvPr>
        </p:nvSpPr>
        <p:spPr>
          <a:xfrm>
            <a:off x="-118957" y="217005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390" y="2460233"/>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503087" y="1656476"/>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1405306"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1218873" y="246023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2027350" y="1656476"/>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2343;p40">
            <a:extLst>
              <a:ext uri="{FF2B5EF4-FFF2-40B4-BE49-F238E27FC236}">
                <a16:creationId xmlns:a16="http://schemas.microsoft.com/office/drawing/2014/main" id="{CCC37CD6-A032-47A1-899E-C12C20FC9820}"/>
              </a:ext>
            </a:extLst>
          </p:cNvPr>
          <p:cNvSpPr txBox="1">
            <a:spLocks/>
          </p:cNvSpPr>
          <p:nvPr/>
        </p:nvSpPr>
        <p:spPr>
          <a:xfrm>
            <a:off x="2972808" y="217005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Réveil</a:t>
            </a:r>
          </a:p>
        </p:txBody>
      </p:sp>
      <p:sp>
        <p:nvSpPr>
          <p:cNvPr id="122" name="Google Shape;2344;p40">
            <a:extLst>
              <a:ext uri="{FF2B5EF4-FFF2-40B4-BE49-F238E27FC236}">
                <a16:creationId xmlns:a16="http://schemas.microsoft.com/office/drawing/2014/main" id="{389FF94C-91A6-4CEE-B72D-05084B9CBFF8}"/>
              </a:ext>
            </a:extLst>
          </p:cNvPr>
          <p:cNvSpPr txBox="1">
            <a:spLocks/>
          </p:cNvSpPr>
          <p:nvPr/>
        </p:nvSpPr>
        <p:spPr>
          <a:xfrm>
            <a:off x="2875835" y="2460233"/>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Gentil réveil</a:t>
            </a:r>
          </a:p>
        </p:txBody>
      </p:sp>
      <p:grpSp>
        <p:nvGrpSpPr>
          <p:cNvPr id="123" name="Google Shape;2367;p40">
            <a:extLst>
              <a:ext uri="{FF2B5EF4-FFF2-40B4-BE49-F238E27FC236}">
                <a16:creationId xmlns:a16="http://schemas.microsoft.com/office/drawing/2014/main" id="{FF556D52-A53E-42BE-BDC1-D6A0830631F3}"/>
              </a:ext>
            </a:extLst>
          </p:cNvPr>
          <p:cNvGrpSpPr/>
          <p:nvPr/>
        </p:nvGrpSpPr>
        <p:grpSpPr>
          <a:xfrm>
            <a:off x="3594852" y="1656476"/>
            <a:ext cx="634273" cy="630608"/>
            <a:chOff x="6937601" y="1394136"/>
            <a:chExt cx="634273" cy="630608"/>
          </a:xfrm>
        </p:grpSpPr>
        <p:sp>
          <p:nvSpPr>
            <p:cNvPr id="124" name="Google Shape;2368;p40">
              <a:extLst>
                <a:ext uri="{FF2B5EF4-FFF2-40B4-BE49-F238E27FC236}">
                  <a16:creationId xmlns:a16="http://schemas.microsoft.com/office/drawing/2014/main" id="{F65F43F5-0F58-4F8D-93CE-1913D02835A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2369;p40">
              <a:extLst>
                <a:ext uri="{FF2B5EF4-FFF2-40B4-BE49-F238E27FC236}">
                  <a16:creationId xmlns:a16="http://schemas.microsoft.com/office/drawing/2014/main" id="{EC67E12E-3E76-49A3-A009-1D793D8D7CC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118957"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0539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503087" y="3114601"/>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43;p40">
            <a:extLst>
              <a:ext uri="{FF2B5EF4-FFF2-40B4-BE49-F238E27FC236}">
                <a16:creationId xmlns:a16="http://schemas.microsoft.com/office/drawing/2014/main" id="{BB6671C8-0D47-46E5-A364-7E4B854B37F7}"/>
              </a:ext>
            </a:extLst>
          </p:cNvPr>
          <p:cNvSpPr txBox="1">
            <a:spLocks/>
          </p:cNvSpPr>
          <p:nvPr/>
        </p:nvSpPr>
        <p:spPr>
          <a:xfrm>
            <a:off x="1405306"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sp>
        <p:nvSpPr>
          <p:cNvPr id="24" name="Google Shape;2344;p40">
            <a:extLst>
              <a:ext uri="{FF2B5EF4-FFF2-40B4-BE49-F238E27FC236}">
                <a16:creationId xmlns:a16="http://schemas.microsoft.com/office/drawing/2014/main" id="{1FF1EC24-62ED-4D09-AF4B-EA3D298D3945}"/>
              </a:ext>
            </a:extLst>
          </p:cNvPr>
          <p:cNvSpPr txBox="1">
            <a:spLocks/>
          </p:cNvSpPr>
          <p:nvPr/>
        </p:nvSpPr>
        <p:spPr>
          <a:xfrm>
            <a:off x="1270540" y="3918358"/>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grpSp>
        <p:nvGrpSpPr>
          <p:cNvPr id="25" name="Google Shape;2367;p40">
            <a:extLst>
              <a:ext uri="{FF2B5EF4-FFF2-40B4-BE49-F238E27FC236}">
                <a16:creationId xmlns:a16="http://schemas.microsoft.com/office/drawing/2014/main" id="{65639C77-F93F-4A0E-B030-6ED01233F5D5}"/>
              </a:ext>
            </a:extLst>
          </p:cNvPr>
          <p:cNvGrpSpPr/>
          <p:nvPr/>
        </p:nvGrpSpPr>
        <p:grpSpPr>
          <a:xfrm>
            <a:off x="2027350" y="3114601"/>
            <a:ext cx="634273" cy="630608"/>
            <a:chOff x="6937601" y="1394136"/>
            <a:chExt cx="634273" cy="630608"/>
          </a:xfrm>
        </p:grpSpPr>
        <p:sp>
          <p:nvSpPr>
            <p:cNvPr id="26" name="Google Shape;2368;p40">
              <a:extLst>
                <a:ext uri="{FF2B5EF4-FFF2-40B4-BE49-F238E27FC236}">
                  <a16:creationId xmlns:a16="http://schemas.microsoft.com/office/drawing/2014/main" id="{CA8FA8AB-5658-4D1C-BF4A-5D51CE3DA35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369;p40">
              <a:extLst>
                <a:ext uri="{FF2B5EF4-FFF2-40B4-BE49-F238E27FC236}">
                  <a16:creationId xmlns:a16="http://schemas.microsoft.com/office/drawing/2014/main" id="{8D81D6E9-F1F4-4775-AB48-E6977AE24CC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343;p40">
            <a:extLst>
              <a:ext uri="{FF2B5EF4-FFF2-40B4-BE49-F238E27FC236}">
                <a16:creationId xmlns:a16="http://schemas.microsoft.com/office/drawing/2014/main" id="{5FF59E24-23F8-4EB4-BBD7-5C64617BA87E}"/>
              </a:ext>
            </a:extLst>
          </p:cNvPr>
          <p:cNvSpPr txBox="1">
            <a:spLocks/>
          </p:cNvSpPr>
          <p:nvPr/>
        </p:nvSpPr>
        <p:spPr>
          <a:xfrm>
            <a:off x="2972808" y="362817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29" name="Google Shape;2344;p40">
            <a:extLst>
              <a:ext uri="{FF2B5EF4-FFF2-40B4-BE49-F238E27FC236}">
                <a16:creationId xmlns:a16="http://schemas.microsoft.com/office/drawing/2014/main" id="{03A396D0-0264-4FEA-BB34-DFB82103D43F}"/>
              </a:ext>
            </a:extLst>
          </p:cNvPr>
          <p:cNvSpPr txBox="1">
            <a:spLocks/>
          </p:cNvSpPr>
          <p:nvPr/>
        </p:nvSpPr>
        <p:spPr>
          <a:xfrm>
            <a:off x="2875835" y="391835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30" name="Google Shape;2367;p40">
            <a:extLst>
              <a:ext uri="{FF2B5EF4-FFF2-40B4-BE49-F238E27FC236}">
                <a16:creationId xmlns:a16="http://schemas.microsoft.com/office/drawing/2014/main" id="{40F155E3-64BD-49A0-942A-2E0127FC87CE}"/>
              </a:ext>
            </a:extLst>
          </p:cNvPr>
          <p:cNvGrpSpPr/>
          <p:nvPr/>
        </p:nvGrpSpPr>
        <p:grpSpPr>
          <a:xfrm>
            <a:off x="3594852" y="3114601"/>
            <a:ext cx="634273" cy="630608"/>
            <a:chOff x="6937601" y="1394136"/>
            <a:chExt cx="634273" cy="630608"/>
          </a:xfrm>
        </p:grpSpPr>
        <p:sp>
          <p:nvSpPr>
            <p:cNvPr id="31" name="Google Shape;2368;p40">
              <a:extLst>
                <a:ext uri="{FF2B5EF4-FFF2-40B4-BE49-F238E27FC236}">
                  <a16:creationId xmlns:a16="http://schemas.microsoft.com/office/drawing/2014/main" id="{16D4A75C-1221-405C-80B0-B55E5250C1C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2369;p40">
              <a:extLst>
                <a:ext uri="{FF2B5EF4-FFF2-40B4-BE49-F238E27FC236}">
                  <a16:creationId xmlns:a16="http://schemas.microsoft.com/office/drawing/2014/main" id="{858E3A21-89E9-48D7-A3A9-AE68B4860577}"/>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2343;p40">
            <a:extLst>
              <a:ext uri="{FF2B5EF4-FFF2-40B4-BE49-F238E27FC236}">
                <a16:creationId xmlns:a16="http://schemas.microsoft.com/office/drawing/2014/main" id="{79AD3B12-B14E-4B29-8D4F-E10454850F87}"/>
              </a:ext>
            </a:extLst>
          </p:cNvPr>
          <p:cNvSpPr txBox="1">
            <a:spLocks/>
          </p:cNvSpPr>
          <p:nvPr/>
        </p:nvSpPr>
        <p:spPr>
          <a:xfrm>
            <a:off x="4525946" y="218347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40" name="Google Shape;2344;p40">
            <a:extLst>
              <a:ext uri="{FF2B5EF4-FFF2-40B4-BE49-F238E27FC236}">
                <a16:creationId xmlns:a16="http://schemas.microsoft.com/office/drawing/2014/main" id="{79D3FDCD-7A41-4F52-9489-87756DC46DDE}"/>
              </a:ext>
            </a:extLst>
          </p:cNvPr>
          <p:cNvSpPr txBox="1">
            <a:spLocks/>
          </p:cNvSpPr>
          <p:nvPr/>
        </p:nvSpPr>
        <p:spPr>
          <a:xfrm>
            <a:off x="4432729" y="2481718"/>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41" name="Google Shape;2367;p40">
            <a:extLst>
              <a:ext uri="{FF2B5EF4-FFF2-40B4-BE49-F238E27FC236}">
                <a16:creationId xmlns:a16="http://schemas.microsoft.com/office/drawing/2014/main" id="{EEE3C8F6-127F-4EA0-9E82-15505F8508C1}"/>
              </a:ext>
            </a:extLst>
          </p:cNvPr>
          <p:cNvGrpSpPr/>
          <p:nvPr/>
        </p:nvGrpSpPr>
        <p:grpSpPr>
          <a:xfrm>
            <a:off x="5124415" y="1676429"/>
            <a:ext cx="634273" cy="630608"/>
            <a:chOff x="6937601" y="1394136"/>
            <a:chExt cx="634273" cy="630608"/>
          </a:xfrm>
        </p:grpSpPr>
        <p:sp>
          <p:nvSpPr>
            <p:cNvPr id="42" name="Google Shape;2368;p40">
              <a:extLst>
                <a:ext uri="{FF2B5EF4-FFF2-40B4-BE49-F238E27FC236}">
                  <a16:creationId xmlns:a16="http://schemas.microsoft.com/office/drawing/2014/main" id="{4AE1E6CC-D7F7-405A-8441-4509CCBFE5B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369;p40">
              <a:extLst>
                <a:ext uri="{FF2B5EF4-FFF2-40B4-BE49-F238E27FC236}">
                  <a16:creationId xmlns:a16="http://schemas.microsoft.com/office/drawing/2014/main" id="{AC60FA0B-05EC-4A26-8BFC-5FD3BC1816E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2343;p40">
            <a:extLst>
              <a:ext uri="{FF2B5EF4-FFF2-40B4-BE49-F238E27FC236}">
                <a16:creationId xmlns:a16="http://schemas.microsoft.com/office/drawing/2014/main" id="{1A12E028-A748-4F7C-8CAC-1C28CA49B272}"/>
              </a:ext>
            </a:extLst>
          </p:cNvPr>
          <p:cNvSpPr txBox="1">
            <a:spLocks/>
          </p:cNvSpPr>
          <p:nvPr/>
        </p:nvSpPr>
        <p:spPr>
          <a:xfrm>
            <a:off x="4515552" y="360669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45" name="Google Shape;2344;p40">
            <a:extLst>
              <a:ext uri="{FF2B5EF4-FFF2-40B4-BE49-F238E27FC236}">
                <a16:creationId xmlns:a16="http://schemas.microsoft.com/office/drawing/2014/main" id="{859FFE16-14C7-4505-AB32-91442FCFBA32}"/>
              </a:ext>
            </a:extLst>
          </p:cNvPr>
          <p:cNvSpPr txBox="1">
            <a:spLocks/>
          </p:cNvSpPr>
          <p:nvPr/>
        </p:nvSpPr>
        <p:spPr>
          <a:xfrm>
            <a:off x="4451765" y="3925355"/>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46" name="Google Shape;2367;p40">
            <a:extLst>
              <a:ext uri="{FF2B5EF4-FFF2-40B4-BE49-F238E27FC236}">
                <a16:creationId xmlns:a16="http://schemas.microsoft.com/office/drawing/2014/main" id="{5B8CE447-28D6-4419-A748-E71C0D54E2E3}"/>
              </a:ext>
            </a:extLst>
          </p:cNvPr>
          <p:cNvGrpSpPr/>
          <p:nvPr/>
        </p:nvGrpSpPr>
        <p:grpSpPr>
          <a:xfrm>
            <a:off x="5124415" y="3134554"/>
            <a:ext cx="634273" cy="630608"/>
            <a:chOff x="6937601" y="1394136"/>
            <a:chExt cx="634273" cy="630608"/>
          </a:xfrm>
        </p:grpSpPr>
        <p:sp>
          <p:nvSpPr>
            <p:cNvPr id="47" name="Google Shape;2368;p40">
              <a:extLst>
                <a:ext uri="{FF2B5EF4-FFF2-40B4-BE49-F238E27FC236}">
                  <a16:creationId xmlns:a16="http://schemas.microsoft.com/office/drawing/2014/main" id="{74C434C4-7876-4610-B260-3FCCA50A96F1}"/>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2369;p40">
              <a:extLst>
                <a:ext uri="{FF2B5EF4-FFF2-40B4-BE49-F238E27FC236}">
                  <a16:creationId xmlns:a16="http://schemas.microsoft.com/office/drawing/2014/main" id="{C6382B6E-98F5-43B7-8A1E-A5944123FB5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2343;p40">
            <a:extLst>
              <a:ext uri="{FF2B5EF4-FFF2-40B4-BE49-F238E27FC236}">
                <a16:creationId xmlns:a16="http://schemas.microsoft.com/office/drawing/2014/main" id="{7D68D778-297E-4AB3-9AE0-E2FDEC8E7E25}"/>
              </a:ext>
            </a:extLst>
          </p:cNvPr>
          <p:cNvSpPr txBox="1">
            <a:spLocks/>
          </p:cNvSpPr>
          <p:nvPr/>
        </p:nvSpPr>
        <p:spPr>
          <a:xfrm>
            <a:off x="6211318" y="221586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50" name="Google Shape;2344;p40">
            <a:extLst>
              <a:ext uri="{FF2B5EF4-FFF2-40B4-BE49-F238E27FC236}">
                <a16:creationId xmlns:a16="http://schemas.microsoft.com/office/drawing/2014/main" id="{ED4D9659-B0A9-4304-A0CD-AB7CA164415E}"/>
              </a:ext>
            </a:extLst>
          </p:cNvPr>
          <p:cNvSpPr txBox="1">
            <a:spLocks/>
          </p:cNvSpPr>
          <p:nvPr/>
        </p:nvSpPr>
        <p:spPr>
          <a:xfrm>
            <a:off x="6140527" y="249899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51" name="Google Shape;2367;p40">
            <a:extLst>
              <a:ext uri="{FF2B5EF4-FFF2-40B4-BE49-F238E27FC236}">
                <a16:creationId xmlns:a16="http://schemas.microsoft.com/office/drawing/2014/main" id="{14938722-1F14-4F55-B93C-A0B1A85BEFE3}"/>
              </a:ext>
            </a:extLst>
          </p:cNvPr>
          <p:cNvGrpSpPr/>
          <p:nvPr/>
        </p:nvGrpSpPr>
        <p:grpSpPr>
          <a:xfrm>
            <a:off x="6792645" y="1708828"/>
            <a:ext cx="634273" cy="630608"/>
            <a:chOff x="6937601" y="1394136"/>
            <a:chExt cx="634273" cy="630608"/>
          </a:xfrm>
        </p:grpSpPr>
        <p:sp>
          <p:nvSpPr>
            <p:cNvPr id="52" name="Google Shape;2368;p40">
              <a:extLst>
                <a:ext uri="{FF2B5EF4-FFF2-40B4-BE49-F238E27FC236}">
                  <a16:creationId xmlns:a16="http://schemas.microsoft.com/office/drawing/2014/main" id="{A3EF5718-6CCC-4DC2-95FE-66B0FAA1A172}"/>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323E2A49-D3CC-4B1B-8030-B98BE229F23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2343;p40">
            <a:extLst>
              <a:ext uri="{FF2B5EF4-FFF2-40B4-BE49-F238E27FC236}">
                <a16:creationId xmlns:a16="http://schemas.microsoft.com/office/drawing/2014/main" id="{D4BFA124-7C58-460F-80E7-18EC6707700A}"/>
              </a:ext>
            </a:extLst>
          </p:cNvPr>
          <p:cNvSpPr txBox="1">
            <a:spLocks/>
          </p:cNvSpPr>
          <p:nvPr/>
        </p:nvSpPr>
        <p:spPr>
          <a:xfrm>
            <a:off x="6221961" y="364722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55" name="Google Shape;2344;p40">
            <a:extLst>
              <a:ext uri="{FF2B5EF4-FFF2-40B4-BE49-F238E27FC236}">
                <a16:creationId xmlns:a16="http://schemas.microsoft.com/office/drawing/2014/main" id="{631FC162-C4FE-4A69-95F4-D049120CEB17}"/>
              </a:ext>
            </a:extLst>
          </p:cNvPr>
          <p:cNvSpPr txBox="1">
            <a:spLocks/>
          </p:cNvSpPr>
          <p:nvPr/>
        </p:nvSpPr>
        <p:spPr>
          <a:xfrm>
            <a:off x="6140527" y="39627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56" name="Google Shape;2367;p40">
            <a:extLst>
              <a:ext uri="{FF2B5EF4-FFF2-40B4-BE49-F238E27FC236}">
                <a16:creationId xmlns:a16="http://schemas.microsoft.com/office/drawing/2014/main" id="{21DDBAA8-7794-4AB8-9ACA-4796CE87980B}"/>
              </a:ext>
            </a:extLst>
          </p:cNvPr>
          <p:cNvGrpSpPr/>
          <p:nvPr/>
        </p:nvGrpSpPr>
        <p:grpSpPr>
          <a:xfrm>
            <a:off x="6792645" y="3166953"/>
            <a:ext cx="634273" cy="630608"/>
            <a:chOff x="6937601" y="1394136"/>
            <a:chExt cx="634273" cy="630608"/>
          </a:xfrm>
        </p:grpSpPr>
        <p:sp>
          <p:nvSpPr>
            <p:cNvPr id="57" name="Google Shape;2368;p40">
              <a:extLst>
                <a:ext uri="{FF2B5EF4-FFF2-40B4-BE49-F238E27FC236}">
                  <a16:creationId xmlns:a16="http://schemas.microsoft.com/office/drawing/2014/main" id="{AC02247C-2A52-4387-AF78-D18586C3671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369;p40">
              <a:extLst>
                <a:ext uri="{FF2B5EF4-FFF2-40B4-BE49-F238E27FC236}">
                  <a16:creationId xmlns:a16="http://schemas.microsoft.com/office/drawing/2014/main" id="{DBCEE665-1801-4C14-A5D3-13C2D64DCAAF}"/>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2343;p40">
            <a:extLst>
              <a:ext uri="{FF2B5EF4-FFF2-40B4-BE49-F238E27FC236}">
                <a16:creationId xmlns:a16="http://schemas.microsoft.com/office/drawing/2014/main" id="{2D878BE5-EE9E-4BD8-A293-183C621F6773}"/>
              </a:ext>
            </a:extLst>
          </p:cNvPr>
          <p:cNvSpPr txBox="1">
            <a:spLocks/>
          </p:cNvSpPr>
          <p:nvPr/>
        </p:nvSpPr>
        <p:spPr>
          <a:xfrm>
            <a:off x="7740662" y="2217589"/>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60" name="Google Shape;2344;p40">
            <a:extLst>
              <a:ext uri="{FF2B5EF4-FFF2-40B4-BE49-F238E27FC236}">
                <a16:creationId xmlns:a16="http://schemas.microsoft.com/office/drawing/2014/main" id="{EA3D04FB-67A6-4E1F-8F73-4074CF5E11CC}"/>
              </a:ext>
            </a:extLst>
          </p:cNvPr>
          <p:cNvSpPr txBox="1">
            <a:spLocks/>
          </p:cNvSpPr>
          <p:nvPr/>
        </p:nvSpPr>
        <p:spPr>
          <a:xfrm>
            <a:off x="7669871" y="2500724"/>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61" name="Google Shape;2367;p40">
            <a:extLst>
              <a:ext uri="{FF2B5EF4-FFF2-40B4-BE49-F238E27FC236}">
                <a16:creationId xmlns:a16="http://schemas.microsoft.com/office/drawing/2014/main" id="{5BC3B891-D825-4B2B-8C85-02C769E222A9}"/>
              </a:ext>
            </a:extLst>
          </p:cNvPr>
          <p:cNvGrpSpPr/>
          <p:nvPr/>
        </p:nvGrpSpPr>
        <p:grpSpPr>
          <a:xfrm>
            <a:off x="8321989" y="1710555"/>
            <a:ext cx="634273" cy="630608"/>
            <a:chOff x="6937601" y="1394136"/>
            <a:chExt cx="634273" cy="630608"/>
          </a:xfrm>
        </p:grpSpPr>
        <p:sp>
          <p:nvSpPr>
            <p:cNvPr id="62" name="Google Shape;2368;p40">
              <a:extLst>
                <a:ext uri="{FF2B5EF4-FFF2-40B4-BE49-F238E27FC236}">
                  <a16:creationId xmlns:a16="http://schemas.microsoft.com/office/drawing/2014/main" id="{0A100636-9F12-471D-A502-CD401A672D03}"/>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369;p40">
              <a:extLst>
                <a:ext uri="{FF2B5EF4-FFF2-40B4-BE49-F238E27FC236}">
                  <a16:creationId xmlns:a16="http://schemas.microsoft.com/office/drawing/2014/main" id="{E137DF1C-758E-4A52-8E33-DC52C39CB83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474;p61">
            <a:extLst>
              <a:ext uri="{FF2B5EF4-FFF2-40B4-BE49-F238E27FC236}">
                <a16:creationId xmlns:a16="http://schemas.microsoft.com/office/drawing/2014/main" id="{E88C18BA-F229-4913-8849-0F7E9ED60449}"/>
              </a:ext>
            </a:extLst>
          </p:cNvPr>
          <p:cNvGrpSpPr/>
          <p:nvPr/>
        </p:nvGrpSpPr>
        <p:grpSpPr>
          <a:xfrm>
            <a:off x="2171317" y="3261632"/>
            <a:ext cx="333024" cy="352896"/>
            <a:chOff x="2512749" y="1965042"/>
            <a:chExt cx="333024" cy="352896"/>
          </a:xfrm>
          <a:solidFill>
            <a:schemeClr val="tx1">
              <a:lumMod val="10000"/>
            </a:schemeClr>
          </a:solidFill>
        </p:grpSpPr>
        <p:sp>
          <p:nvSpPr>
            <p:cNvPr id="65" name="Google Shape;10475;p61">
              <a:extLst>
                <a:ext uri="{FF2B5EF4-FFF2-40B4-BE49-F238E27FC236}">
                  <a16:creationId xmlns:a16="http://schemas.microsoft.com/office/drawing/2014/main" id="{ACF98B49-F970-44B6-ADE9-59DDE74B44D1}"/>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476;p61">
              <a:extLst>
                <a:ext uri="{FF2B5EF4-FFF2-40B4-BE49-F238E27FC236}">
                  <a16:creationId xmlns:a16="http://schemas.microsoft.com/office/drawing/2014/main" id="{464C0370-3D8F-4110-89EF-751F1FF21C01}"/>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477;p61">
              <a:extLst>
                <a:ext uri="{FF2B5EF4-FFF2-40B4-BE49-F238E27FC236}">
                  <a16:creationId xmlns:a16="http://schemas.microsoft.com/office/drawing/2014/main" id="{93D74AA9-04F0-45ED-8D7A-B7A1909A3EB0}"/>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478;p61">
              <a:extLst>
                <a:ext uri="{FF2B5EF4-FFF2-40B4-BE49-F238E27FC236}">
                  <a16:creationId xmlns:a16="http://schemas.microsoft.com/office/drawing/2014/main" id="{33AC63E2-8BF9-46C9-B35B-CFADC1637CB0}"/>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479;p61">
              <a:extLst>
                <a:ext uri="{FF2B5EF4-FFF2-40B4-BE49-F238E27FC236}">
                  <a16:creationId xmlns:a16="http://schemas.microsoft.com/office/drawing/2014/main" id="{2E079162-C98A-4EB9-B4DD-CCBA15516A8D}"/>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0600;p61">
            <a:extLst>
              <a:ext uri="{FF2B5EF4-FFF2-40B4-BE49-F238E27FC236}">
                <a16:creationId xmlns:a16="http://schemas.microsoft.com/office/drawing/2014/main" id="{19EC0961-C605-4D78-9936-4185A04D2C72}"/>
              </a:ext>
            </a:extLst>
          </p:cNvPr>
          <p:cNvGrpSpPr/>
          <p:nvPr/>
        </p:nvGrpSpPr>
        <p:grpSpPr>
          <a:xfrm>
            <a:off x="8478017" y="1869238"/>
            <a:ext cx="347872" cy="347488"/>
            <a:chOff x="5246797" y="1500658"/>
            <a:chExt cx="347872" cy="347488"/>
          </a:xfrm>
          <a:solidFill>
            <a:schemeClr val="tx1">
              <a:lumMod val="10000"/>
            </a:schemeClr>
          </a:solidFill>
        </p:grpSpPr>
        <p:sp>
          <p:nvSpPr>
            <p:cNvPr id="71" name="Google Shape;10601;p61">
              <a:extLst>
                <a:ext uri="{FF2B5EF4-FFF2-40B4-BE49-F238E27FC236}">
                  <a16:creationId xmlns:a16="http://schemas.microsoft.com/office/drawing/2014/main" id="{51A7EB4D-A520-4E92-8FA5-AC5B69691F99}"/>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2;p61">
              <a:extLst>
                <a:ext uri="{FF2B5EF4-FFF2-40B4-BE49-F238E27FC236}">
                  <a16:creationId xmlns:a16="http://schemas.microsoft.com/office/drawing/2014/main" id="{9DBBA767-09B2-4FC5-A435-B91FBBE33A03}"/>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3;p61">
              <a:extLst>
                <a:ext uri="{FF2B5EF4-FFF2-40B4-BE49-F238E27FC236}">
                  <a16:creationId xmlns:a16="http://schemas.microsoft.com/office/drawing/2014/main" id="{C92080FF-3D92-4B22-8634-7CB2FF5C3185}"/>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4;p61">
              <a:extLst>
                <a:ext uri="{FF2B5EF4-FFF2-40B4-BE49-F238E27FC236}">
                  <a16:creationId xmlns:a16="http://schemas.microsoft.com/office/drawing/2014/main" id="{E3D8281E-BA2A-46C8-88FE-8AE7C9920965}"/>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8065;p57">
            <a:extLst>
              <a:ext uri="{FF2B5EF4-FFF2-40B4-BE49-F238E27FC236}">
                <a16:creationId xmlns:a16="http://schemas.microsoft.com/office/drawing/2014/main" id="{F6401182-DA9B-4121-B8A5-A0BEC1B9F172}"/>
              </a:ext>
            </a:extLst>
          </p:cNvPr>
          <p:cNvGrpSpPr/>
          <p:nvPr/>
        </p:nvGrpSpPr>
        <p:grpSpPr>
          <a:xfrm>
            <a:off x="3741104" y="1794407"/>
            <a:ext cx="349354" cy="362223"/>
            <a:chOff x="1297654" y="1504481"/>
            <a:chExt cx="349354" cy="362223"/>
          </a:xfrm>
          <a:solidFill>
            <a:schemeClr val="tx1">
              <a:lumMod val="10000"/>
            </a:schemeClr>
          </a:solidFill>
        </p:grpSpPr>
        <p:sp>
          <p:nvSpPr>
            <p:cNvPr id="76" name="Google Shape;8066;p57">
              <a:extLst>
                <a:ext uri="{FF2B5EF4-FFF2-40B4-BE49-F238E27FC236}">
                  <a16:creationId xmlns:a16="http://schemas.microsoft.com/office/drawing/2014/main" id="{C6739BDF-7A9D-4C74-89CA-88F99C0663DF}"/>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67;p57">
              <a:extLst>
                <a:ext uri="{FF2B5EF4-FFF2-40B4-BE49-F238E27FC236}">
                  <a16:creationId xmlns:a16="http://schemas.microsoft.com/office/drawing/2014/main" id="{7DCD354A-034C-406B-AF7F-FD6033C1DEDA}"/>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68;p57">
              <a:extLst>
                <a:ext uri="{FF2B5EF4-FFF2-40B4-BE49-F238E27FC236}">
                  <a16:creationId xmlns:a16="http://schemas.microsoft.com/office/drawing/2014/main" id="{F74655F9-8A42-4336-B5AD-66EF71339854}"/>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625022" y="1785060"/>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2153451" y="1781952"/>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069;p57">
            <a:extLst>
              <a:ext uri="{FF2B5EF4-FFF2-40B4-BE49-F238E27FC236}">
                <a16:creationId xmlns:a16="http://schemas.microsoft.com/office/drawing/2014/main" id="{596667CB-7F64-4C75-ADE3-69C4FE5C971B}"/>
              </a:ext>
            </a:extLst>
          </p:cNvPr>
          <p:cNvSpPr/>
          <p:nvPr/>
        </p:nvSpPr>
        <p:spPr>
          <a:xfrm>
            <a:off x="5263082" y="1860262"/>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10122;p60">
            <a:extLst>
              <a:ext uri="{FF2B5EF4-FFF2-40B4-BE49-F238E27FC236}">
                <a16:creationId xmlns:a16="http://schemas.microsoft.com/office/drawing/2014/main" id="{DA89DFCC-8360-436C-8985-AE1A46EC7AD4}"/>
              </a:ext>
            </a:extLst>
          </p:cNvPr>
          <p:cNvGrpSpPr/>
          <p:nvPr/>
        </p:nvGrpSpPr>
        <p:grpSpPr>
          <a:xfrm>
            <a:off x="6957993" y="1834143"/>
            <a:ext cx="306759" cy="351445"/>
            <a:chOff x="8003015" y="2904039"/>
            <a:chExt cx="306759" cy="351445"/>
          </a:xfrm>
          <a:solidFill>
            <a:schemeClr val="tx1">
              <a:lumMod val="10000"/>
            </a:schemeClr>
          </a:solidFill>
        </p:grpSpPr>
        <p:sp>
          <p:nvSpPr>
            <p:cNvPr id="87" name="Google Shape;10123;p60">
              <a:extLst>
                <a:ext uri="{FF2B5EF4-FFF2-40B4-BE49-F238E27FC236}">
                  <a16:creationId xmlns:a16="http://schemas.microsoft.com/office/drawing/2014/main" id="{543835D6-51DE-43E6-9EE0-EF3A977AD2C6}"/>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124;p60">
              <a:extLst>
                <a:ext uri="{FF2B5EF4-FFF2-40B4-BE49-F238E27FC236}">
                  <a16:creationId xmlns:a16="http://schemas.microsoft.com/office/drawing/2014/main" id="{FE8FE042-2E60-4298-953F-411BD70807A8}"/>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125;p60">
              <a:extLst>
                <a:ext uri="{FF2B5EF4-FFF2-40B4-BE49-F238E27FC236}">
                  <a16:creationId xmlns:a16="http://schemas.microsoft.com/office/drawing/2014/main" id="{CF655DAF-1C85-4BF2-97D2-F149AA8C8493}"/>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126;p60">
              <a:extLst>
                <a:ext uri="{FF2B5EF4-FFF2-40B4-BE49-F238E27FC236}">
                  <a16:creationId xmlns:a16="http://schemas.microsoft.com/office/drawing/2014/main" id="{3B128E82-2FCE-49B6-9E51-BF9BC12A2DB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27;p60">
              <a:extLst>
                <a:ext uri="{FF2B5EF4-FFF2-40B4-BE49-F238E27FC236}">
                  <a16:creationId xmlns:a16="http://schemas.microsoft.com/office/drawing/2014/main" id="{42C05555-F031-4F87-8388-1A34C2A70991}"/>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28;p60">
              <a:extLst>
                <a:ext uri="{FF2B5EF4-FFF2-40B4-BE49-F238E27FC236}">
                  <a16:creationId xmlns:a16="http://schemas.microsoft.com/office/drawing/2014/main" id="{A2C221D5-2E59-4575-A101-AB05AED3AC69}"/>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8293;p58">
            <a:extLst>
              <a:ext uri="{FF2B5EF4-FFF2-40B4-BE49-F238E27FC236}">
                <a16:creationId xmlns:a16="http://schemas.microsoft.com/office/drawing/2014/main" id="{D2636A7A-E524-4B53-84E6-9BA7E328FD22}"/>
              </a:ext>
            </a:extLst>
          </p:cNvPr>
          <p:cNvGrpSpPr/>
          <p:nvPr/>
        </p:nvGrpSpPr>
        <p:grpSpPr>
          <a:xfrm>
            <a:off x="5279870" y="3234691"/>
            <a:ext cx="379002" cy="366112"/>
            <a:chOff x="2633037" y="1499873"/>
            <a:chExt cx="379002" cy="366112"/>
          </a:xfrm>
          <a:solidFill>
            <a:schemeClr val="tx1">
              <a:lumMod val="10000"/>
            </a:schemeClr>
          </a:solidFill>
        </p:grpSpPr>
        <p:sp>
          <p:nvSpPr>
            <p:cNvPr id="94" name="Google Shape;8294;p58">
              <a:extLst>
                <a:ext uri="{FF2B5EF4-FFF2-40B4-BE49-F238E27FC236}">
                  <a16:creationId xmlns:a16="http://schemas.microsoft.com/office/drawing/2014/main" id="{CD420EC0-28F3-4754-B343-CBB81D1C3750}"/>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295;p58">
              <a:extLst>
                <a:ext uri="{FF2B5EF4-FFF2-40B4-BE49-F238E27FC236}">
                  <a16:creationId xmlns:a16="http://schemas.microsoft.com/office/drawing/2014/main" id="{7F88FBDE-A8E0-4147-B2CB-125209CFBE1C}"/>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296;p58">
              <a:extLst>
                <a:ext uri="{FF2B5EF4-FFF2-40B4-BE49-F238E27FC236}">
                  <a16:creationId xmlns:a16="http://schemas.microsoft.com/office/drawing/2014/main" id="{9D552EFD-E96F-463D-8F64-223EB5AE31C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297;p58">
              <a:extLst>
                <a:ext uri="{FF2B5EF4-FFF2-40B4-BE49-F238E27FC236}">
                  <a16:creationId xmlns:a16="http://schemas.microsoft.com/office/drawing/2014/main" id="{6D6A531B-CCD1-48CC-B386-BFCF90A20C7F}"/>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298;p58">
              <a:extLst>
                <a:ext uri="{FF2B5EF4-FFF2-40B4-BE49-F238E27FC236}">
                  <a16:creationId xmlns:a16="http://schemas.microsoft.com/office/drawing/2014/main" id="{FF338AEA-F22F-4471-9424-ADF4ED9E7A2F}"/>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299;p58">
              <a:extLst>
                <a:ext uri="{FF2B5EF4-FFF2-40B4-BE49-F238E27FC236}">
                  <a16:creationId xmlns:a16="http://schemas.microsoft.com/office/drawing/2014/main" id="{FC147BFB-91E4-4B13-ACE1-925B2E6C228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696;p61">
            <a:extLst>
              <a:ext uri="{FF2B5EF4-FFF2-40B4-BE49-F238E27FC236}">
                <a16:creationId xmlns:a16="http://schemas.microsoft.com/office/drawing/2014/main" id="{C1A63D89-D16B-4114-BE93-147B648E5178}"/>
              </a:ext>
            </a:extLst>
          </p:cNvPr>
          <p:cNvGrpSpPr/>
          <p:nvPr/>
        </p:nvGrpSpPr>
        <p:grpSpPr>
          <a:xfrm>
            <a:off x="684924" y="3250178"/>
            <a:ext cx="304832" cy="356512"/>
            <a:chOff x="2236525" y="3353202"/>
            <a:chExt cx="304832" cy="356512"/>
          </a:xfrm>
          <a:solidFill>
            <a:schemeClr val="tx1">
              <a:lumMod val="10000"/>
            </a:schemeClr>
          </a:solidFill>
        </p:grpSpPr>
        <p:sp>
          <p:nvSpPr>
            <p:cNvPr id="101" name="Google Shape;10697;p61">
              <a:extLst>
                <a:ext uri="{FF2B5EF4-FFF2-40B4-BE49-F238E27FC236}">
                  <a16:creationId xmlns:a16="http://schemas.microsoft.com/office/drawing/2014/main" id="{7F74D26D-07CF-4A20-BE86-74DC509A38BE}"/>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698;p61">
              <a:extLst>
                <a:ext uri="{FF2B5EF4-FFF2-40B4-BE49-F238E27FC236}">
                  <a16:creationId xmlns:a16="http://schemas.microsoft.com/office/drawing/2014/main" id="{B2F79450-66FA-4584-A520-9AAF6AB3D771}"/>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699;p61">
              <a:extLst>
                <a:ext uri="{FF2B5EF4-FFF2-40B4-BE49-F238E27FC236}">
                  <a16:creationId xmlns:a16="http://schemas.microsoft.com/office/drawing/2014/main" id="{3DA2B1C8-0796-41DF-8EFC-962AA7D50B5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9075;p59">
            <a:extLst>
              <a:ext uri="{FF2B5EF4-FFF2-40B4-BE49-F238E27FC236}">
                <a16:creationId xmlns:a16="http://schemas.microsoft.com/office/drawing/2014/main" id="{9DAC2DC9-4A62-4829-B559-AEFF725D244B}"/>
              </a:ext>
            </a:extLst>
          </p:cNvPr>
          <p:cNvSpPr/>
          <p:nvPr/>
        </p:nvSpPr>
        <p:spPr>
          <a:xfrm>
            <a:off x="3721271" y="330035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18;p61">
            <a:extLst>
              <a:ext uri="{FF2B5EF4-FFF2-40B4-BE49-F238E27FC236}">
                <a16:creationId xmlns:a16="http://schemas.microsoft.com/office/drawing/2014/main" id="{1788AE5C-23DA-41C2-BEDD-6AC232FE3ABA}"/>
              </a:ext>
            </a:extLst>
          </p:cNvPr>
          <p:cNvSpPr/>
          <p:nvPr/>
        </p:nvSpPr>
        <p:spPr>
          <a:xfrm>
            <a:off x="6929603" y="3325048"/>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076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216989" y="170866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Lampe pixie</a:t>
            </a:r>
            <a:endParaRPr dirty="0">
              <a:solidFill>
                <a:schemeClr val="accent3"/>
              </a:solidFill>
            </a:endParaRPr>
          </a:p>
        </p:txBody>
      </p:sp>
      <p:sp>
        <p:nvSpPr>
          <p:cNvPr id="2344" name="Google Shape;2344;p40"/>
          <p:cNvSpPr txBox="1">
            <a:spLocks noGrp="1"/>
          </p:cNvSpPr>
          <p:nvPr>
            <p:ph type="subTitle" idx="1"/>
          </p:nvPr>
        </p:nvSpPr>
        <p:spPr>
          <a:xfrm>
            <a:off x="30556" y="1998846"/>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Notre protagoniste</a:t>
            </a:r>
            <a:endParaRPr dirty="0">
              <a:solidFill>
                <a:schemeClr val="accent3"/>
              </a:solidFill>
            </a:endParaRPr>
          </a:p>
        </p:txBody>
      </p:sp>
      <p:grpSp>
        <p:nvGrpSpPr>
          <p:cNvPr id="2367" name="Google Shape;2367;p40"/>
          <p:cNvGrpSpPr/>
          <p:nvPr/>
        </p:nvGrpSpPr>
        <p:grpSpPr>
          <a:xfrm>
            <a:off x="839033" y="1195089"/>
            <a:ext cx="634273" cy="630608"/>
            <a:chOff x="6937601" y="1394136"/>
            <a:chExt cx="634273" cy="630608"/>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343;p40">
            <a:extLst>
              <a:ext uri="{FF2B5EF4-FFF2-40B4-BE49-F238E27FC236}">
                <a16:creationId xmlns:a16="http://schemas.microsoft.com/office/drawing/2014/main" id="{7F6B4892-1F74-4404-A8F4-4E75E42199BF}"/>
              </a:ext>
            </a:extLst>
          </p:cNvPr>
          <p:cNvSpPr txBox="1">
            <a:spLocks/>
          </p:cNvSpPr>
          <p:nvPr/>
        </p:nvSpPr>
        <p:spPr>
          <a:xfrm>
            <a:off x="4625239" y="174947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17" name="Google Shape;2344;p40">
            <a:extLst>
              <a:ext uri="{FF2B5EF4-FFF2-40B4-BE49-F238E27FC236}">
                <a16:creationId xmlns:a16="http://schemas.microsoft.com/office/drawing/2014/main" id="{5B7582F9-02B2-4418-8E40-942788DC1A67}"/>
              </a:ext>
            </a:extLst>
          </p:cNvPr>
          <p:cNvSpPr txBox="1">
            <a:spLocks/>
          </p:cNvSpPr>
          <p:nvPr/>
        </p:nvSpPr>
        <p:spPr>
          <a:xfrm>
            <a:off x="4452219" y="2065387"/>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18" name="Google Shape;2367;p40">
            <a:extLst>
              <a:ext uri="{FF2B5EF4-FFF2-40B4-BE49-F238E27FC236}">
                <a16:creationId xmlns:a16="http://schemas.microsoft.com/office/drawing/2014/main" id="{F7D5222F-5BFF-4ABC-A337-899598576DE7}"/>
              </a:ext>
            </a:extLst>
          </p:cNvPr>
          <p:cNvGrpSpPr/>
          <p:nvPr/>
        </p:nvGrpSpPr>
        <p:grpSpPr>
          <a:xfrm>
            <a:off x="5247283" y="1235897"/>
            <a:ext cx="634273" cy="630608"/>
            <a:chOff x="6937601" y="1394136"/>
            <a:chExt cx="634273" cy="630608"/>
          </a:xfrm>
        </p:grpSpPr>
        <p:sp>
          <p:nvSpPr>
            <p:cNvPr id="119" name="Google Shape;2368;p40">
              <a:extLst>
                <a:ext uri="{FF2B5EF4-FFF2-40B4-BE49-F238E27FC236}">
                  <a16:creationId xmlns:a16="http://schemas.microsoft.com/office/drawing/2014/main" id="{03E70010-7D5C-4DDA-B93D-DED87439C67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369;p40">
              <a:extLst>
                <a:ext uri="{FF2B5EF4-FFF2-40B4-BE49-F238E27FC236}">
                  <a16:creationId xmlns:a16="http://schemas.microsoft.com/office/drawing/2014/main" id="{A9504425-2C54-4633-AE9F-08AA1E56E7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0431E06D-1E7A-4A6D-8E98-943D4DE6CFF7}"/>
              </a:ext>
            </a:extLst>
          </p:cNvPr>
          <p:cNvSpPr txBox="1">
            <a:spLocks/>
          </p:cNvSpPr>
          <p:nvPr/>
        </p:nvSpPr>
        <p:spPr>
          <a:xfrm>
            <a:off x="224453" y="3836533"/>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19" name="Google Shape;2344;p40">
            <a:extLst>
              <a:ext uri="{FF2B5EF4-FFF2-40B4-BE49-F238E27FC236}">
                <a16:creationId xmlns:a16="http://schemas.microsoft.com/office/drawing/2014/main" id="{665A916A-5FB5-4265-A9F5-B5DAC6C7C5EE}"/>
              </a:ext>
            </a:extLst>
          </p:cNvPr>
          <p:cNvSpPr txBox="1">
            <a:spLocks/>
          </p:cNvSpPr>
          <p:nvPr/>
        </p:nvSpPr>
        <p:spPr>
          <a:xfrm>
            <a:off x="38020" y="412671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Était-il vide ?</a:t>
            </a:r>
          </a:p>
        </p:txBody>
      </p:sp>
      <p:grpSp>
        <p:nvGrpSpPr>
          <p:cNvPr id="20" name="Google Shape;2367;p40">
            <a:extLst>
              <a:ext uri="{FF2B5EF4-FFF2-40B4-BE49-F238E27FC236}">
                <a16:creationId xmlns:a16="http://schemas.microsoft.com/office/drawing/2014/main" id="{831B4ECD-0168-4FDA-9B50-11442D4DA35B}"/>
              </a:ext>
            </a:extLst>
          </p:cNvPr>
          <p:cNvGrpSpPr/>
          <p:nvPr/>
        </p:nvGrpSpPr>
        <p:grpSpPr>
          <a:xfrm>
            <a:off x="846497" y="3322959"/>
            <a:ext cx="634273" cy="630608"/>
            <a:chOff x="6937601" y="1394136"/>
            <a:chExt cx="634273" cy="630608"/>
          </a:xfrm>
        </p:grpSpPr>
        <p:sp>
          <p:nvSpPr>
            <p:cNvPr id="21" name="Google Shape;2368;p40">
              <a:extLst>
                <a:ext uri="{FF2B5EF4-FFF2-40B4-BE49-F238E27FC236}">
                  <a16:creationId xmlns:a16="http://schemas.microsoft.com/office/drawing/2014/main" id="{B5A0A661-F2C8-4F1A-8AD1-7FE305BF9E5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6EE6A169-8A68-4370-894F-773AAA9F78A0}"/>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886;p57">
            <a:extLst>
              <a:ext uri="{FF2B5EF4-FFF2-40B4-BE49-F238E27FC236}">
                <a16:creationId xmlns:a16="http://schemas.microsoft.com/office/drawing/2014/main" id="{424F6011-3856-43BD-A444-B8CAD032D76C}"/>
              </a:ext>
            </a:extLst>
          </p:cNvPr>
          <p:cNvGrpSpPr/>
          <p:nvPr/>
        </p:nvGrpSpPr>
        <p:grpSpPr>
          <a:xfrm>
            <a:off x="960968" y="1323673"/>
            <a:ext cx="368371" cy="361554"/>
            <a:chOff x="1731934" y="3355639"/>
            <a:chExt cx="368371" cy="361554"/>
          </a:xfrm>
          <a:solidFill>
            <a:schemeClr val="tx1">
              <a:lumMod val="10000"/>
            </a:schemeClr>
          </a:solidFill>
        </p:grpSpPr>
        <p:sp>
          <p:nvSpPr>
            <p:cNvPr id="80" name="Google Shape;7887;p57">
              <a:extLst>
                <a:ext uri="{FF2B5EF4-FFF2-40B4-BE49-F238E27FC236}">
                  <a16:creationId xmlns:a16="http://schemas.microsoft.com/office/drawing/2014/main" id="{F67ADD64-B3B1-474D-B787-50357D7C2438}"/>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888;p57">
              <a:extLst>
                <a:ext uri="{FF2B5EF4-FFF2-40B4-BE49-F238E27FC236}">
                  <a16:creationId xmlns:a16="http://schemas.microsoft.com/office/drawing/2014/main" id="{D2E2C2E4-9402-4D5E-A9B5-81D4C2C2AB72}"/>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7886;p57">
            <a:extLst>
              <a:ext uri="{FF2B5EF4-FFF2-40B4-BE49-F238E27FC236}">
                <a16:creationId xmlns:a16="http://schemas.microsoft.com/office/drawing/2014/main" id="{61EC133B-198D-4614-B69B-CF700DA38B9A}"/>
              </a:ext>
            </a:extLst>
          </p:cNvPr>
          <p:cNvGrpSpPr/>
          <p:nvPr/>
        </p:nvGrpSpPr>
        <p:grpSpPr>
          <a:xfrm>
            <a:off x="5373384" y="1361373"/>
            <a:ext cx="368371" cy="361554"/>
            <a:chOff x="1731934" y="3355639"/>
            <a:chExt cx="368371" cy="361554"/>
          </a:xfrm>
          <a:solidFill>
            <a:schemeClr val="tx1">
              <a:lumMod val="10000"/>
            </a:schemeClr>
          </a:solidFill>
        </p:grpSpPr>
        <p:sp>
          <p:nvSpPr>
            <p:cNvPr id="83" name="Google Shape;7887;p57">
              <a:extLst>
                <a:ext uri="{FF2B5EF4-FFF2-40B4-BE49-F238E27FC236}">
                  <a16:creationId xmlns:a16="http://schemas.microsoft.com/office/drawing/2014/main" id="{E1DCD32D-EFE8-4B70-A817-B455654C55ED}"/>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88;p57">
              <a:extLst>
                <a:ext uri="{FF2B5EF4-FFF2-40B4-BE49-F238E27FC236}">
                  <a16:creationId xmlns:a16="http://schemas.microsoft.com/office/drawing/2014/main" id="{ECA6F380-673E-455F-B433-55F64A72066E}"/>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vert="vert"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023CCB2F-63C8-472B-80DB-04849818EEB9}"/>
              </a:ext>
            </a:extLst>
          </p:cNvPr>
          <p:cNvPicPr>
            <a:picLocks noChangeAspect="1"/>
          </p:cNvPicPr>
          <p:nvPr/>
        </p:nvPicPr>
        <p:blipFill>
          <a:blip r:embed="rId3"/>
          <a:stretch>
            <a:fillRect/>
          </a:stretch>
        </p:blipFill>
        <p:spPr>
          <a:xfrm>
            <a:off x="1930869" y="3393396"/>
            <a:ext cx="2052133" cy="11543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09" name="Google Shape;8293;p58">
            <a:extLst>
              <a:ext uri="{FF2B5EF4-FFF2-40B4-BE49-F238E27FC236}">
                <a16:creationId xmlns:a16="http://schemas.microsoft.com/office/drawing/2014/main" id="{9ABDA2DA-E7BC-4274-A1F7-4E49CC16E8E6}"/>
              </a:ext>
            </a:extLst>
          </p:cNvPr>
          <p:cNvGrpSpPr/>
          <p:nvPr/>
        </p:nvGrpSpPr>
        <p:grpSpPr>
          <a:xfrm>
            <a:off x="996369" y="3432457"/>
            <a:ext cx="379002" cy="366112"/>
            <a:chOff x="2633037" y="1499873"/>
            <a:chExt cx="379002" cy="366112"/>
          </a:xfrm>
          <a:solidFill>
            <a:schemeClr val="tx1">
              <a:lumMod val="10000"/>
            </a:schemeClr>
          </a:solidFill>
        </p:grpSpPr>
        <p:sp>
          <p:nvSpPr>
            <p:cNvPr id="110" name="Google Shape;8294;p58">
              <a:extLst>
                <a:ext uri="{FF2B5EF4-FFF2-40B4-BE49-F238E27FC236}">
                  <a16:creationId xmlns:a16="http://schemas.microsoft.com/office/drawing/2014/main" id="{78ED4473-312F-4645-9EB5-09FAF9618402}"/>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295;p58">
              <a:extLst>
                <a:ext uri="{FF2B5EF4-FFF2-40B4-BE49-F238E27FC236}">
                  <a16:creationId xmlns:a16="http://schemas.microsoft.com/office/drawing/2014/main" id="{7BF23F7C-1796-4141-B018-C3471264F615}"/>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296;p58">
              <a:extLst>
                <a:ext uri="{FF2B5EF4-FFF2-40B4-BE49-F238E27FC236}">
                  <a16:creationId xmlns:a16="http://schemas.microsoft.com/office/drawing/2014/main" id="{1934F4DA-3E3A-4DE3-8168-490485A906AA}"/>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297;p58">
              <a:extLst>
                <a:ext uri="{FF2B5EF4-FFF2-40B4-BE49-F238E27FC236}">
                  <a16:creationId xmlns:a16="http://schemas.microsoft.com/office/drawing/2014/main" id="{C25681F5-C3E3-466F-9F2F-35D29D45ABA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298;p58">
              <a:extLst>
                <a:ext uri="{FF2B5EF4-FFF2-40B4-BE49-F238E27FC236}">
                  <a16:creationId xmlns:a16="http://schemas.microsoft.com/office/drawing/2014/main" id="{3146AF55-B903-429B-B239-8BB6B61D6956}"/>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299;p58">
              <a:extLst>
                <a:ext uri="{FF2B5EF4-FFF2-40B4-BE49-F238E27FC236}">
                  <a16:creationId xmlns:a16="http://schemas.microsoft.com/office/drawing/2014/main" id="{44575964-8F34-4DEA-A926-1F4EB775DAF1}"/>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2344;p40">
            <a:extLst>
              <a:ext uri="{FF2B5EF4-FFF2-40B4-BE49-F238E27FC236}">
                <a16:creationId xmlns:a16="http://schemas.microsoft.com/office/drawing/2014/main" id="{6E933679-0435-496D-B73A-0B7DF252CBDC}"/>
              </a:ext>
            </a:extLst>
          </p:cNvPr>
          <p:cNvSpPr txBox="1">
            <a:spLocks/>
          </p:cNvSpPr>
          <p:nvPr/>
        </p:nvSpPr>
        <p:spPr>
          <a:xfrm>
            <a:off x="0" y="2195672"/>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r>
              <a:rPr lang="fr-FR" dirty="0"/>
              <a:t> avec un squelette</a:t>
            </a:r>
          </a:p>
        </p:txBody>
      </p:sp>
      <p:sp>
        <p:nvSpPr>
          <p:cNvPr id="130" name="Google Shape;2344;p40">
            <a:extLst>
              <a:ext uri="{FF2B5EF4-FFF2-40B4-BE49-F238E27FC236}">
                <a16:creationId xmlns:a16="http://schemas.microsoft.com/office/drawing/2014/main" id="{3167EDBB-4528-4A74-95D8-C9F06BBE03B4}"/>
              </a:ext>
            </a:extLst>
          </p:cNvPr>
          <p:cNvSpPr txBox="1">
            <a:spLocks/>
          </p:cNvSpPr>
          <p:nvPr/>
        </p:nvSpPr>
        <p:spPr>
          <a:xfrm>
            <a:off x="4454437" y="2269925"/>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a:t>
            </a:r>
            <a:r>
              <a:rPr lang="fr-FR" b="1" dirty="0"/>
              <a:t>un</a:t>
            </a:r>
            <a:r>
              <a:rPr lang="fr-FR" dirty="0"/>
              <a:t> squelette</a:t>
            </a:r>
          </a:p>
        </p:txBody>
      </p:sp>
      <p:sp>
        <p:nvSpPr>
          <p:cNvPr id="131" name="Google Shape;2344;p40">
            <a:extLst>
              <a:ext uri="{FF2B5EF4-FFF2-40B4-BE49-F238E27FC236}">
                <a16:creationId xmlns:a16="http://schemas.microsoft.com/office/drawing/2014/main" id="{45BCAFCE-C413-4897-8CAA-B19342AD029C}"/>
              </a:ext>
            </a:extLst>
          </p:cNvPr>
          <p:cNvSpPr txBox="1">
            <a:spLocks/>
          </p:cNvSpPr>
          <p:nvPr/>
        </p:nvSpPr>
        <p:spPr>
          <a:xfrm>
            <a:off x="36047" y="433730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4" name="Image 3">
            <a:extLst>
              <a:ext uri="{FF2B5EF4-FFF2-40B4-BE49-F238E27FC236}">
                <a16:creationId xmlns:a16="http://schemas.microsoft.com/office/drawing/2014/main" id="{CDC569F3-0CDE-4540-9EAD-0C7CF72AE050}"/>
              </a:ext>
            </a:extLst>
          </p:cNvPr>
          <p:cNvPicPr>
            <a:picLocks noChangeAspect="1"/>
          </p:cNvPicPr>
          <p:nvPr/>
        </p:nvPicPr>
        <p:blipFill>
          <a:blip r:embed="rId4"/>
          <a:stretch>
            <a:fillRect/>
          </a:stretch>
        </p:blipFill>
        <p:spPr>
          <a:xfrm>
            <a:off x="1930869" y="1267848"/>
            <a:ext cx="2521350" cy="18376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a:extLst>
              <a:ext uri="{FF2B5EF4-FFF2-40B4-BE49-F238E27FC236}">
                <a16:creationId xmlns:a16="http://schemas.microsoft.com/office/drawing/2014/main" id="{A5B5729A-DAE8-479F-BCDB-750A90359AFC}"/>
              </a:ext>
            </a:extLst>
          </p:cNvPr>
          <p:cNvPicPr>
            <a:picLocks noChangeAspect="1"/>
          </p:cNvPicPr>
          <p:nvPr/>
        </p:nvPicPr>
        <p:blipFill>
          <a:blip r:embed="rId5"/>
          <a:stretch>
            <a:fillRect/>
          </a:stretch>
        </p:blipFill>
        <p:spPr>
          <a:xfrm>
            <a:off x="6511112" y="1239243"/>
            <a:ext cx="2097291" cy="2083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91914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a:extLst>
              <a:ext uri="{FF2B5EF4-FFF2-40B4-BE49-F238E27FC236}">
                <a16:creationId xmlns:a16="http://schemas.microsoft.com/office/drawing/2014/main" id="{3F988B69-9509-4487-8EA1-12418181E003}"/>
              </a:ext>
            </a:extLst>
          </p:cNvPr>
          <p:cNvSpPr>
            <a:spLocks noGrp="1"/>
          </p:cNvSpPr>
          <p:nvPr>
            <p:ph type="subTitle" idx="1"/>
          </p:nvPr>
        </p:nvSpPr>
        <p:spPr/>
        <p:txBody>
          <a:bodyPr/>
          <a:lstStyle/>
          <a:p>
            <a:endParaRPr lang="fr-FR"/>
          </a:p>
        </p:txBody>
      </p:sp>
      <p:sp>
        <p:nvSpPr>
          <p:cNvPr id="3" name="Titre 2">
            <a:extLst>
              <a:ext uri="{FF2B5EF4-FFF2-40B4-BE49-F238E27FC236}">
                <a16:creationId xmlns:a16="http://schemas.microsoft.com/office/drawing/2014/main" id="{7DF7ABF6-DBA4-456C-B1B3-E20F976308D3}"/>
              </a:ext>
            </a:extLst>
          </p:cNvPr>
          <p:cNvSpPr>
            <a:spLocks noGrp="1"/>
          </p:cNvSpPr>
          <p:nvPr>
            <p:ph type="ctrTitle"/>
          </p:nvPr>
        </p:nvSpPr>
        <p:spPr/>
        <p:txBody>
          <a:bodyPr/>
          <a:lstStyle/>
          <a:p>
            <a:endParaRPr lang="fr-FR" dirty="0"/>
          </a:p>
        </p:txBody>
      </p:sp>
      <p:sp>
        <p:nvSpPr>
          <p:cNvPr id="6" name="Rectangle 5">
            <a:extLst>
              <a:ext uri="{FF2B5EF4-FFF2-40B4-BE49-F238E27FC236}">
                <a16:creationId xmlns:a16="http://schemas.microsoft.com/office/drawing/2014/main" id="{DA934B5F-4622-4E03-9D20-D81C42A967CD}"/>
              </a:ext>
            </a:extLst>
          </p:cNvPr>
          <p:cNvSpPr/>
          <p:nvPr/>
        </p:nvSpPr>
        <p:spPr>
          <a:xfrm>
            <a:off x="-191069" y="0"/>
            <a:ext cx="9478370" cy="514350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a:solidFill>
                  <a:schemeClr val="tx1"/>
                </a:solidFill>
              </a:ln>
              <a:solidFill>
                <a:srgbClr val="FFFFFF"/>
              </a:solidFill>
            </a:endParaRPr>
          </a:p>
        </p:txBody>
      </p:sp>
      <p:sp>
        <p:nvSpPr>
          <p:cNvPr id="8" name="Google Shape;431;p28">
            <a:extLst>
              <a:ext uri="{FF2B5EF4-FFF2-40B4-BE49-F238E27FC236}">
                <a16:creationId xmlns:a16="http://schemas.microsoft.com/office/drawing/2014/main" id="{AE175F38-A971-4499-85F0-12F0CA6C3156}"/>
              </a:ext>
            </a:extLst>
          </p:cNvPr>
          <p:cNvSpPr txBox="1">
            <a:spLocks/>
          </p:cNvSpPr>
          <p:nvPr/>
        </p:nvSpPr>
        <p:spPr>
          <a:xfrm>
            <a:off x="3939812" y="3455795"/>
            <a:ext cx="8219766"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2D406A"/>
              </a:buClr>
              <a:buSzPts val="2400"/>
              <a:buFont typeface="Staatliches"/>
              <a:buNone/>
              <a:defRPr sz="18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2pPr>
            <a:lvl3pPr marR="0" lvl="2"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3pPr>
            <a:lvl4pPr marR="0" lvl="3"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4pPr>
            <a:lvl5pPr marR="0" lvl="4"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5pPr>
            <a:lvl6pPr marR="0" lvl="5"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6pPr>
            <a:lvl7pPr marR="0" lvl="6"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7pPr>
            <a:lvl8pPr marR="0" lvl="7"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8pPr>
            <a:lvl9pPr marR="0" lvl="8" algn="ctr" rtl="0">
              <a:lnSpc>
                <a:spcPct val="100000"/>
              </a:lnSpc>
              <a:spcBef>
                <a:spcPts val="0"/>
              </a:spcBef>
              <a:spcAft>
                <a:spcPts val="0"/>
              </a:spcAft>
              <a:buClr>
                <a:srgbClr val="338987"/>
              </a:buClr>
              <a:buSzPts val="1800"/>
              <a:buFont typeface="Josefin Sans"/>
              <a:buNone/>
              <a:defRPr sz="1800" b="0" i="0" u="none" strike="noStrike" cap="none">
                <a:solidFill>
                  <a:srgbClr val="338987"/>
                </a:solidFill>
                <a:latin typeface="Josefin Sans"/>
                <a:ea typeface="Josefin Sans"/>
                <a:cs typeface="Josefin Sans"/>
                <a:sym typeface="Josefin Sans"/>
              </a:defRPr>
            </a:lvl9pPr>
          </a:lstStyle>
          <a:p>
            <a:pPr algn="l"/>
            <a:r>
              <a:rPr lang="fr-FR" sz="8800" dirty="0"/>
              <a:t>vidéo</a:t>
            </a:r>
            <a:endParaRPr lang="fr-FR" sz="13800" dirty="0"/>
          </a:p>
        </p:txBody>
      </p:sp>
      <p:sp>
        <p:nvSpPr>
          <p:cNvPr id="9" name="Google Shape;179;p26">
            <a:extLst>
              <a:ext uri="{FF2B5EF4-FFF2-40B4-BE49-F238E27FC236}">
                <a16:creationId xmlns:a16="http://schemas.microsoft.com/office/drawing/2014/main" id="{B38B90C9-D50A-4FA7-BD3A-171D0E691B41}"/>
              </a:ext>
            </a:extLst>
          </p:cNvPr>
          <p:cNvSpPr/>
          <p:nvPr/>
        </p:nvSpPr>
        <p:spPr>
          <a:xfrm>
            <a:off x="1614540" y="3804502"/>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Arc 9">
            <a:extLst>
              <a:ext uri="{FF2B5EF4-FFF2-40B4-BE49-F238E27FC236}">
                <a16:creationId xmlns:a16="http://schemas.microsoft.com/office/drawing/2014/main" id="{9E15AC9E-CEFA-4D59-BBE0-C6B1BC923334}"/>
              </a:ext>
            </a:extLst>
          </p:cNvPr>
          <p:cNvSpPr/>
          <p:nvPr/>
        </p:nvSpPr>
        <p:spPr>
          <a:xfrm>
            <a:off x="5306734" y="2100974"/>
            <a:ext cx="1323833" cy="1263271"/>
          </a:xfrm>
          <a:prstGeom prst="arc">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1026" name="Picture 2" descr="Icône Lampe Pixar - Téléchargement gratuit en PNG et vecteurs">
            <a:extLst>
              <a:ext uri="{FF2B5EF4-FFF2-40B4-BE49-F238E27FC236}">
                <a16:creationId xmlns:a16="http://schemas.microsoft.com/office/drawing/2014/main" id="{C772C6E4-2BA4-4C18-B1F3-233E041392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0694" y="1601838"/>
            <a:ext cx="2233684" cy="22336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891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sp>
        <p:nvSpPr>
          <p:cNvPr id="2343" name="Google Shape;2343;p40"/>
          <p:cNvSpPr txBox="1">
            <a:spLocks noGrp="1"/>
          </p:cNvSpPr>
          <p:nvPr>
            <p:ph type="title" idx="2"/>
          </p:nvPr>
        </p:nvSpPr>
        <p:spPr>
          <a:xfrm>
            <a:off x="521709" y="1750160"/>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Réveil</a:t>
            </a:r>
            <a:endParaRPr dirty="0">
              <a:solidFill>
                <a:schemeClr val="accent3"/>
              </a:solidFill>
            </a:endParaRPr>
          </a:p>
        </p:txBody>
      </p:sp>
      <p:sp>
        <p:nvSpPr>
          <p:cNvPr id="2344" name="Google Shape;2344;p40"/>
          <p:cNvSpPr txBox="1">
            <a:spLocks noGrp="1"/>
          </p:cNvSpPr>
          <p:nvPr>
            <p:ph type="subTitle" idx="1"/>
          </p:nvPr>
        </p:nvSpPr>
        <p:spPr>
          <a:xfrm>
            <a:off x="314299" y="2064751"/>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Gentil réveil</a:t>
            </a:r>
            <a:endParaRPr dirty="0">
              <a:solidFill>
                <a:schemeClr val="accent3"/>
              </a:solidFill>
            </a:endParaRPr>
          </a:p>
        </p:txBody>
      </p:sp>
      <p:pic>
        <p:nvPicPr>
          <p:cNvPr id="4" name="Image 3">
            <a:extLst>
              <a:ext uri="{FF2B5EF4-FFF2-40B4-BE49-F238E27FC236}">
                <a16:creationId xmlns:a16="http://schemas.microsoft.com/office/drawing/2014/main" id="{C37235F2-D272-4D4E-A7B4-8172E3012091}"/>
              </a:ext>
            </a:extLst>
          </p:cNvPr>
          <p:cNvPicPr>
            <a:picLocks noChangeAspect="1"/>
          </p:cNvPicPr>
          <p:nvPr/>
        </p:nvPicPr>
        <p:blipFill>
          <a:blip r:embed="rId3"/>
          <a:stretch>
            <a:fillRect/>
          </a:stretch>
        </p:blipFill>
        <p:spPr>
          <a:xfrm>
            <a:off x="2234949" y="3222233"/>
            <a:ext cx="1973095" cy="13135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4" name="Google Shape;2343;p40">
            <a:extLst>
              <a:ext uri="{FF2B5EF4-FFF2-40B4-BE49-F238E27FC236}">
                <a16:creationId xmlns:a16="http://schemas.microsoft.com/office/drawing/2014/main" id="{AEE71252-7685-42F8-8669-D840ADF60374}"/>
              </a:ext>
            </a:extLst>
          </p:cNvPr>
          <p:cNvSpPr txBox="1">
            <a:spLocks/>
          </p:cNvSpPr>
          <p:nvPr/>
        </p:nvSpPr>
        <p:spPr>
          <a:xfrm>
            <a:off x="520629" y="3723452"/>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35" name="Google Shape;2344;p40">
            <a:extLst>
              <a:ext uri="{FF2B5EF4-FFF2-40B4-BE49-F238E27FC236}">
                <a16:creationId xmlns:a16="http://schemas.microsoft.com/office/drawing/2014/main" id="{E30861B4-F99E-404B-A58F-A903E0F9F7DC}"/>
              </a:ext>
            </a:extLst>
          </p:cNvPr>
          <p:cNvSpPr txBox="1">
            <a:spLocks/>
          </p:cNvSpPr>
          <p:nvPr/>
        </p:nvSpPr>
        <p:spPr>
          <a:xfrm>
            <a:off x="427412" y="4021700"/>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livre tout doux, </a:t>
            </a:r>
            <a:br>
              <a:rPr lang="fr-FR" dirty="0"/>
            </a:br>
            <a:r>
              <a:rPr lang="fr-FR" dirty="0"/>
              <a:t>sur Harry Potter !</a:t>
            </a:r>
          </a:p>
        </p:txBody>
      </p:sp>
      <p:grpSp>
        <p:nvGrpSpPr>
          <p:cNvPr id="36" name="Google Shape;2367;p40">
            <a:extLst>
              <a:ext uri="{FF2B5EF4-FFF2-40B4-BE49-F238E27FC236}">
                <a16:creationId xmlns:a16="http://schemas.microsoft.com/office/drawing/2014/main" id="{A87D1CD4-DB9A-4C62-823F-0364F126A7F4}"/>
              </a:ext>
            </a:extLst>
          </p:cNvPr>
          <p:cNvGrpSpPr/>
          <p:nvPr/>
        </p:nvGrpSpPr>
        <p:grpSpPr>
          <a:xfrm>
            <a:off x="1119098" y="3216411"/>
            <a:ext cx="634273" cy="630608"/>
            <a:chOff x="6937601" y="1394136"/>
            <a:chExt cx="634273" cy="630608"/>
          </a:xfrm>
        </p:grpSpPr>
        <p:sp>
          <p:nvSpPr>
            <p:cNvPr id="37" name="Google Shape;2368;p40">
              <a:extLst>
                <a:ext uri="{FF2B5EF4-FFF2-40B4-BE49-F238E27FC236}">
                  <a16:creationId xmlns:a16="http://schemas.microsoft.com/office/drawing/2014/main" id="{9A50DA94-F307-43C0-B4F1-273F55B1C09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2369;p40">
              <a:extLst>
                <a:ext uri="{FF2B5EF4-FFF2-40B4-BE49-F238E27FC236}">
                  <a16:creationId xmlns:a16="http://schemas.microsoft.com/office/drawing/2014/main" id="{E7DB28EA-0F49-420C-BF8F-C01EDB81A371}"/>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8069;p57">
            <a:extLst>
              <a:ext uri="{FF2B5EF4-FFF2-40B4-BE49-F238E27FC236}">
                <a16:creationId xmlns:a16="http://schemas.microsoft.com/office/drawing/2014/main" id="{5E416DEC-2B0C-4163-A877-93C3956E965F}"/>
              </a:ext>
            </a:extLst>
          </p:cNvPr>
          <p:cNvSpPr/>
          <p:nvPr/>
        </p:nvSpPr>
        <p:spPr>
          <a:xfrm>
            <a:off x="1257765" y="3400244"/>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2367;p40">
            <a:extLst>
              <a:ext uri="{FF2B5EF4-FFF2-40B4-BE49-F238E27FC236}">
                <a16:creationId xmlns:a16="http://schemas.microsoft.com/office/drawing/2014/main" id="{A72EB1FC-6C44-460E-9871-48354AD3ED48}"/>
              </a:ext>
            </a:extLst>
          </p:cNvPr>
          <p:cNvGrpSpPr/>
          <p:nvPr/>
        </p:nvGrpSpPr>
        <p:grpSpPr>
          <a:xfrm>
            <a:off x="1125584" y="1259462"/>
            <a:ext cx="634273" cy="630608"/>
            <a:chOff x="6937601" y="1394136"/>
            <a:chExt cx="634273" cy="630608"/>
          </a:xfrm>
        </p:grpSpPr>
        <p:sp>
          <p:nvSpPr>
            <p:cNvPr id="41" name="Google Shape;2368;p40">
              <a:extLst>
                <a:ext uri="{FF2B5EF4-FFF2-40B4-BE49-F238E27FC236}">
                  <a16:creationId xmlns:a16="http://schemas.microsoft.com/office/drawing/2014/main" id="{0F92E959-80F4-47C2-8009-5754D4196390}"/>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369;p40">
              <a:extLst>
                <a:ext uri="{FF2B5EF4-FFF2-40B4-BE49-F238E27FC236}">
                  <a16:creationId xmlns:a16="http://schemas.microsoft.com/office/drawing/2014/main" id="{B5DA069C-D974-471C-9FC7-D35DFCE7658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065;p57">
            <a:extLst>
              <a:ext uri="{FF2B5EF4-FFF2-40B4-BE49-F238E27FC236}">
                <a16:creationId xmlns:a16="http://schemas.microsoft.com/office/drawing/2014/main" id="{D932EF20-1C2B-412D-9186-4316C282A50C}"/>
              </a:ext>
            </a:extLst>
          </p:cNvPr>
          <p:cNvGrpSpPr/>
          <p:nvPr/>
        </p:nvGrpSpPr>
        <p:grpSpPr>
          <a:xfrm>
            <a:off x="1271836" y="1397393"/>
            <a:ext cx="349354" cy="362223"/>
            <a:chOff x="1297654" y="1504481"/>
            <a:chExt cx="349354" cy="362223"/>
          </a:xfrm>
          <a:solidFill>
            <a:schemeClr val="tx1">
              <a:lumMod val="10000"/>
            </a:schemeClr>
          </a:solidFill>
        </p:grpSpPr>
        <p:sp>
          <p:nvSpPr>
            <p:cNvPr id="44" name="Google Shape;8066;p57">
              <a:extLst>
                <a:ext uri="{FF2B5EF4-FFF2-40B4-BE49-F238E27FC236}">
                  <a16:creationId xmlns:a16="http://schemas.microsoft.com/office/drawing/2014/main" id="{B96F1B6E-3FD8-41AC-9438-795E6B57EEEE}"/>
                </a:ext>
              </a:extLst>
            </p:cNvPr>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067;p57">
              <a:extLst>
                <a:ext uri="{FF2B5EF4-FFF2-40B4-BE49-F238E27FC236}">
                  <a16:creationId xmlns:a16="http://schemas.microsoft.com/office/drawing/2014/main" id="{43299374-582F-4E13-9F20-66F72DAE5AA3}"/>
                </a:ext>
              </a:extLst>
            </p:cNvPr>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068;p57">
              <a:extLst>
                <a:ext uri="{FF2B5EF4-FFF2-40B4-BE49-F238E27FC236}">
                  <a16:creationId xmlns:a16="http://schemas.microsoft.com/office/drawing/2014/main" id="{E021CB32-3531-4526-AE7A-15F01DFE335E}"/>
                </a:ext>
              </a:extLst>
            </p:cNvPr>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 5">
            <a:extLst>
              <a:ext uri="{FF2B5EF4-FFF2-40B4-BE49-F238E27FC236}">
                <a16:creationId xmlns:a16="http://schemas.microsoft.com/office/drawing/2014/main" id="{F60A5E79-0BBE-4C50-8B83-88AC20FCF9E8}"/>
              </a:ext>
            </a:extLst>
          </p:cNvPr>
          <p:cNvPicPr>
            <a:picLocks noChangeAspect="1"/>
          </p:cNvPicPr>
          <p:nvPr/>
        </p:nvPicPr>
        <p:blipFill>
          <a:blip r:embed="rId4"/>
          <a:stretch>
            <a:fillRect/>
          </a:stretch>
        </p:blipFill>
        <p:spPr>
          <a:xfrm>
            <a:off x="6414389" y="1364408"/>
            <a:ext cx="1571607" cy="18928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9" name="Google Shape;2343;p40">
            <a:extLst>
              <a:ext uri="{FF2B5EF4-FFF2-40B4-BE49-F238E27FC236}">
                <a16:creationId xmlns:a16="http://schemas.microsoft.com/office/drawing/2014/main" id="{5FE0C18B-E541-4197-ADEA-27EEA89B38E9}"/>
              </a:ext>
            </a:extLst>
          </p:cNvPr>
          <p:cNvSpPr txBox="1">
            <a:spLocks/>
          </p:cNvSpPr>
          <p:nvPr/>
        </p:nvSpPr>
        <p:spPr>
          <a:xfrm>
            <a:off x="4686878" y="181838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50" name="Google Shape;2344;p40">
            <a:extLst>
              <a:ext uri="{FF2B5EF4-FFF2-40B4-BE49-F238E27FC236}">
                <a16:creationId xmlns:a16="http://schemas.microsoft.com/office/drawing/2014/main" id="{385B4F31-82BF-405A-8531-28AC7E3B5F04}"/>
              </a:ext>
            </a:extLst>
          </p:cNvPr>
          <p:cNvSpPr txBox="1">
            <a:spLocks/>
          </p:cNvSpPr>
          <p:nvPr/>
        </p:nvSpPr>
        <p:spPr>
          <a:xfrm>
            <a:off x="4646510" y="2156657"/>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mignon !</a:t>
            </a:r>
          </a:p>
        </p:txBody>
      </p:sp>
      <p:grpSp>
        <p:nvGrpSpPr>
          <p:cNvPr id="51" name="Google Shape;2367;p40">
            <a:extLst>
              <a:ext uri="{FF2B5EF4-FFF2-40B4-BE49-F238E27FC236}">
                <a16:creationId xmlns:a16="http://schemas.microsoft.com/office/drawing/2014/main" id="{F7CE53F7-D78D-423F-911B-923D148F85DC}"/>
              </a:ext>
            </a:extLst>
          </p:cNvPr>
          <p:cNvGrpSpPr/>
          <p:nvPr/>
        </p:nvGrpSpPr>
        <p:grpSpPr>
          <a:xfrm>
            <a:off x="5268205" y="1311346"/>
            <a:ext cx="634273" cy="630608"/>
            <a:chOff x="6937601" y="1394136"/>
            <a:chExt cx="634273" cy="630608"/>
          </a:xfrm>
        </p:grpSpPr>
        <p:sp>
          <p:nvSpPr>
            <p:cNvPr id="52" name="Google Shape;2368;p40">
              <a:extLst>
                <a:ext uri="{FF2B5EF4-FFF2-40B4-BE49-F238E27FC236}">
                  <a16:creationId xmlns:a16="http://schemas.microsoft.com/office/drawing/2014/main" id="{7E954366-2655-4FB6-A8A0-C921000DF81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9;p40">
              <a:extLst>
                <a:ext uri="{FF2B5EF4-FFF2-40B4-BE49-F238E27FC236}">
                  <a16:creationId xmlns:a16="http://schemas.microsoft.com/office/drawing/2014/main" id="{D9E80DAA-FE12-4030-A76C-7B6EB2C062DD}"/>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0600;p61">
            <a:extLst>
              <a:ext uri="{FF2B5EF4-FFF2-40B4-BE49-F238E27FC236}">
                <a16:creationId xmlns:a16="http://schemas.microsoft.com/office/drawing/2014/main" id="{38822AC4-F775-4D69-8F34-FDD3C390E3D0}"/>
              </a:ext>
            </a:extLst>
          </p:cNvPr>
          <p:cNvGrpSpPr/>
          <p:nvPr/>
        </p:nvGrpSpPr>
        <p:grpSpPr>
          <a:xfrm>
            <a:off x="5424233" y="1470029"/>
            <a:ext cx="347872" cy="347488"/>
            <a:chOff x="5246797" y="1500658"/>
            <a:chExt cx="347872" cy="347488"/>
          </a:xfrm>
          <a:solidFill>
            <a:schemeClr val="tx1">
              <a:lumMod val="10000"/>
            </a:schemeClr>
          </a:solidFill>
        </p:grpSpPr>
        <p:sp>
          <p:nvSpPr>
            <p:cNvPr id="55" name="Google Shape;10601;p61">
              <a:extLst>
                <a:ext uri="{FF2B5EF4-FFF2-40B4-BE49-F238E27FC236}">
                  <a16:creationId xmlns:a16="http://schemas.microsoft.com/office/drawing/2014/main" id="{3B45065B-65AF-4A4C-BCCD-342D0D72B284}"/>
                </a:ext>
              </a:extLst>
            </p:cNvPr>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02;p61">
              <a:extLst>
                <a:ext uri="{FF2B5EF4-FFF2-40B4-BE49-F238E27FC236}">
                  <a16:creationId xmlns:a16="http://schemas.microsoft.com/office/drawing/2014/main" id="{14B618F7-DC15-42EE-A28A-BA0D243BDB52}"/>
                </a:ext>
              </a:extLst>
            </p:cNvPr>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603;p61">
              <a:extLst>
                <a:ext uri="{FF2B5EF4-FFF2-40B4-BE49-F238E27FC236}">
                  <a16:creationId xmlns:a16="http://schemas.microsoft.com/office/drawing/2014/main" id="{4BADCAF0-A4C4-45B4-BB48-A23ACF1FD41B}"/>
                </a:ext>
              </a:extLst>
            </p:cNvPr>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604;p61">
              <a:extLst>
                <a:ext uri="{FF2B5EF4-FFF2-40B4-BE49-F238E27FC236}">
                  <a16:creationId xmlns:a16="http://schemas.microsoft.com/office/drawing/2014/main" id="{70E7A4B8-918B-4BB4-A386-31183B937BC1}"/>
                </a:ext>
              </a:extLst>
            </p:cNvPr>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2344;p40">
            <a:extLst>
              <a:ext uri="{FF2B5EF4-FFF2-40B4-BE49-F238E27FC236}">
                <a16:creationId xmlns:a16="http://schemas.microsoft.com/office/drawing/2014/main" id="{633E3D0D-F1DF-4CE8-9E68-22E39D35EAD7}"/>
              </a:ext>
            </a:extLst>
          </p:cNvPr>
          <p:cNvSpPr txBox="1">
            <a:spLocks/>
          </p:cNvSpPr>
          <p:nvPr/>
        </p:nvSpPr>
        <p:spPr>
          <a:xfrm>
            <a:off x="4502228" y="2337406"/>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Animé avec un squelette</a:t>
            </a:r>
          </a:p>
        </p:txBody>
      </p:sp>
      <p:sp>
        <p:nvSpPr>
          <p:cNvPr id="65" name="Google Shape;2344;p40">
            <a:extLst>
              <a:ext uri="{FF2B5EF4-FFF2-40B4-BE49-F238E27FC236}">
                <a16:creationId xmlns:a16="http://schemas.microsoft.com/office/drawing/2014/main" id="{2D0609B5-4147-482B-A5AC-26A41C4FC474}"/>
              </a:ext>
            </a:extLst>
          </p:cNvPr>
          <p:cNvSpPr txBox="1">
            <a:spLocks/>
          </p:cNvSpPr>
          <p:nvPr/>
        </p:nvSpPr>
        <p:spPr>
          <a:xfrm>
            <a:off x="322385" y="22325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66" name="Google Shape;2344;p40">
            <a:extLst>
              <a:ext uri="{FF2B5EF4-FFF2-40B4-BE49-F238E27FC236}">
                <a16:creationId xmlns:a16="http://schemas.microsoft.com/office/drawing/2014/main" id="{B7C35B39-7859-48CA-B5DB-4DD69F89B317}"/>
              </a:ext>
            </a:extLst>
          </p:cNvPr>
          <p:cNvSpPr txBox="1">
            <a:spLocks/>
          </p:cNvSpPr>
          <p:nvPr/>
        </p:nvSpPr>
        <p:spPr>
          <a:xfrm>
            <a:off x="322385" y="437083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 name="Image 2">
            <a:extLst>
              <a:ext uri="{FF2B5EF4-FFF2-40B4-BE49-F238E27FC236}">
                <a16:creationId xmlns:a16="http://schemas.microsoft.com/office/drawing/2014/main" id="{BFD28B84-9303-49ED-A76A-53DC97668E0A}"/>
              </a:ext>
            </a:extLst>
          </p:cNvPr>
          <p:cNvPicPr>
            <a:picLocks noChangeAspect="1"/>
          </p:cNvPicPr>
          <p:nvPr/>
        </p:nvPicPr>
        <p:blipFill>
          <a:blip r:embed="rId5"/>
          <a:stretch>
            <a:fillRect/>
          </a:stretch>
        </p:blipFill>
        <p:spPr>
          <a:xfrm>
            <a:off x="2226286" y="1300270"/>
            <a:ext cx="1739915" cy="163350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17850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3" name="Image 2">
            <a:extLst>
              <a:ext uri="{FF2B5EF4-FFF2-40B4-BE49-F238E27FC236}">
                <a16:creationId xmlns:a16="http://schemas.microsoft.com/office/drawing/2014/main" id="{E6BE54C4-A6AE-4ACA-B50B-F04AE08C1B42}"/>
              </a:ext>
            </a:extLst>
          </p:cNvPr>
          <p:cNvPicPr>
            <a:picLocks noChangeAspect="1"/>
          </p:cNvPicPr>
          <p:nvPr/>
        </p:nvPicPr>
        <p:blipFill>
          <a:blip r:embed="rId3"/>
          <a:stretch>
            <a:fillRect/>
          </a:stretch>
        </p:blipFill>
        <p:spPr>
          <a:xfrm>
            <a:off x="4517256" y="1612501"/>
            <a:ext cx="1367025" cy="21021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7" name="Google Shape;2343;p40">
            <a:extLst>
              <a:ext uri="{FF2B5EF4-FFF2-40B4-BE49-F238E27FC236}">
                <a16:creationId xmlns:a16="http://schemas.microsoft.com/office/drawing/2014/main" id="{12A77B15-5BB5-4A48-9770-80CF62576D6A}"/>
              </a:ext>
            </a:extLst>
          </p:cNvPr>
          <p:cNvSpPr txBox="1">
            <a:spLocks/>
          </p:cNvSpPr>
          <p:nvPr/>
        </p:nvSpPr>
        <p:spPr>
          <a:xfrm>
            <a:off x="3022304" y="2053207"/>
            <a:ext cx="1749216"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Verre à vin</a:t>
            </a:r>
          </a:p>
        </p:txBody>
      </p:sp>
      <p:sp>
        <p:nvSpPr>
          <p:cNvPr id="48" name="Google Shape;2344;p40">
            <a:extLst>
              <a:ext uri="{FF2B5EF4-FFF2-40B4-BE49-F238E27FC236}">
                <a16:creationId xmlns:a16="http://schemas.microsoft.com/office/drawing/2014/main" id="{B229821E-AF01-4ADB-905A-7C6A3DCF848A}"/>
              </a:ext>
            </a:extLst>
          </p:cNvPr>
          <p:cNvSpPr txBox="1">
            <a:spLocks/>
          </p:cNvSpPr>
          <p:nvPr/>
        </p:nvSpPr>
        <p:spPr>
          <a:xfrm>
            <a:off x="2925332" y="2343390"/>
            <a:ext cx="1926316"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Avec modération</a:t>
            </a:r>
          </a:p>
        </p:txBody>
      </p:sp>
      <p:grpSp>
        <p:nvGrpSpPr>
          <p:cNvPr id="59" name="Google Shape;2367;p40">
            <a:extLst>
              <a:ext uri="{FF2B5EF4-FFF2-40B4-BE49-F238E27FC236}">
                <a16:creationId xmlns:a16="http://schemas.microsoft.com/office/drawing/2014/main" id="{33DAEAE4-7BA9-45E2-AE97-2DF09961D835}"/>
              </a:ext>
            </a:extLst>
          </p:cNvPr>
          <p:cNvGrpSpPr/>
          <p:nvPr/>
        </p:nvGrpSpPr>
        <p:grpSpPr>
          <a:xfrm>
            <a:off x="3644349" y="1539633"/>
            <a:ext cx="602520" cy="630608"/>
            <a:chOff x="6937601" y="1394136"/>
            <a:chExt cx="634273" cy="630608"/>
          </a:xfrm>
        </p:grpSpPr>
        <p:sp>
          <p:nvSpPr>
            <p:cNvPr id="60" name="Google Shape;2368;p40">
              <a:extLst>
                <a:ext uri="{FF2B5EF4-FFF2-40B4-BE49-F238E27FC236}">
                  <a16:creationId xmlns:a16="http://schemas.microsoft.com/office/drawing/2014/main" id="{95CF83AF-DCCA-4211-A562-D85D91704CFA}"/>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2369;p40">
              <a:extLst>
                <a:ext uri="{FF2B5EF4-FFF2-40B4-BE49-F238E27FC236}">
                  <a16:creationId xmlns:a16="http://schemas.microsoft.com/office/drawing/2014/main" id="{12C5610F-B64D-4A87-AE64-2D7E26EFF2E9}"/>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9075;p59">
            <a:extLst>
              <a:ext uri="{FF2B5EF4-FFF2-40B4-BE49-F238E27FC236}">
                <a16:creationId xmlns:a16="http://schemas.microsoft.com/office/drawing/2014/main" id="{7324F7BA-F259-4591-98A3-F42D77CB819D}"/>
              </a:ext>
            </a:extLst>
          </p:cNvPr>
          <p:cNvSpPr/>
          <p:nvPr/>
        </p:nvSpPr>
        <p:spPr>
          <a:xfrm>
            <a:off x="3770768" y="1725384"/>
            <a:ext cx="349392"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 3">
            <a:extLst>
              <a:ext uri="{FF2B5EF4-FFF2-40B4-BE49-F238E27FC236}">
                <a16:creationId xmlns:a16="http://schemas.microsoft.com/office/drawing/2014/main" id="{74952D86-2698-410A-9167-6F506B74BE67}"/>
              </a:ext>
            </a:extLst>
          </p:cNvPr>
          <p:cNvPicPr>
            <a:picLocks noChangeAspect="1"/>
          </p:cNvPicPr>
          <p:nvPr/>
        </p:nvPicPr>
        <p:blipFill>
          <a:blip r:embed="rId4"/>
          <a:stretch>
            <a:fillRect/>
          </a:stretch>
        </p:blipFill>
        <p:spPr>
          <a:xfrm>
            <a:off x="1444203" y="1593435"/>
            <a:ext cx="1830155" cy="22777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Google Shape;2343;p40">
            <a:extLst>
              <a:ext uri="{FF2B5EF4-FFF2-40B4-BE49-F238E27FC236}">
                <a16:creationId xmlns:a16="http://schemas.microsoft.com/office/drawing/2014/main" id="{93EEEF44-31D1-41C0-9BF2-3EDEE7307A96}"/>
              </a:ext>
            </a:extLst>
          </p:cNvPr>
          <p:cNvSpPr txBox="1">
            <a:spLocks/>
          </p:cNvSpPr>
          <p:nvPr/>
        </p:nvSpPr>
        <p:spPr>
          <a:xfrm>
            <a:off x="-308251" y="2036814"/>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23" name="Google Shape;2344;p40">
            <a:extLst>
              <a:ext uri="{FF2B5EF4-FFF2-40B4-BE49-F238E27FC236}">
                <a16:creationId xmlns:a16="http://schemas.microsoft.com/office/drawing/2014/main" id="{7FA9D9D3-99DE-49FA-BE28-9029E7C84096}"/>
              </a:ext>
            </a:extLst>
          </p:cNvPr>
          <p:cNvSpPr txBox="1">
            <a:spLocks/>
          </p:cNvSpPr>
          <p:nvPr/>
        </p:nvSpPr>
        <p:spPr>
          <a:xfrm>
            <a:off x="-379042" y="2319949"/>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Confortable et douillet</a:t>
            </a:r>
          </a:p>
        </p:txBody>
      </p:sp>
      <p:grpSp>
        <p:nvGrpSpPr>
          <p:cNvPr id="24" name="Google Shape;2367;p40">
            <a:extLst>
              <a:ext uri="{FF2B5EF4-FFF2-40B4-BE49-F238E27FC236}">
                <a16:creationId xmlns:a16="http://schemas.microsoft.com/office/drawing/2014/main" id="{DCA3CE9F-5A15-45AE-BB58-CFFF52C837C8}"/>
              </a:ext>
            </a:extLst>
          </p:cNvPr>
          <p:cNvGrpSpPr/>
          <p:nvPr/>
        </p:nvGrpSpPr>
        <p:grpSpPr>
          <a:xfrm>
            <a:off x="273076" y="1529780"/>
            <a:ext cx="634273" cy="630608"/>
            <a:chOff x="6937601" y="1394136"/>
            <a:chExt cx="634273" cy="630608"/>
          </a:xfrm>
        </p:grpSpPr>
        <p:sp>
          <p:nvSpPr>
            <p:cNvPr id="25" name="Google Shape;2368;p40">
              <a:extLst>
                <a:ext uri="{FF2B5EF4-FFF2-40B4-BE49-F238E27FC236}">
                  <a16:creationId xmlns:a16="http://schemas.microsoft.com/office/drawing/2014/main" id="{1736A557-86DB-4A77-8C33-80E54D9CD1F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369;p40">
              <a:extLst>
                <a:ext uri="{FF2B5EF4-FFF2-40B4-BE49-F238E27FC236}">
                  <a16:creationId xmlns:a16="http://schemas.microsoft.com/office/drawing/2014/main" id="{CD2D9E9F-1A48-48DF-8CF1-5E9290897F62}"/>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0122;p60">
            <a:extLst>
              <a:ext uri="{FF2B5EF4-FFF2-40B4-BE49-F238E27FC236}">
                <a16:creationId xmlns:a16="http://schemas.microsoft.com/office/drawing/2014/main" id="{BD648FBB-975E-4FA9-A6AE-714CEF1B43F6}"/>
              </a:ext>
            </a:extLst>
          </p:cNvPr>
          <p:cNvGrpSpPr/>
          <p:nvPr/>
        </p:nvGrpSpPr>
        <p:grpSpPr>
          <a:xfrm>
            <a:off x="438424" y="1655095"/>
            <a:ext cx="306759" cy="351445"/>
            <a:chOff x="8003015" y="2904039"/>
            <a:chExt cx="306759" cy="351445"/>
          </a:xfrm>
          <a:solidFill>
            <a:schemeClr val="tx1">
              <a:lumMod val="10000"/>
            </a:schemeClr>
          </a:solidFill>
        </p:grpSpPr>
        <p:sp>
          <p:nvSpPr>
            <p:cNvPr id="28" name="Google Shape;10123;p60">
              <a:extLst>
                <a:ext uri="{FF2B5EF4-FFF2-40B4-BE49-F238E27FC236}">
                  <a16:creationId xmlns:a16="http://schemas.microsoft.com/office/drawing/2014/main" id="{29C9FD17-ECB4-430E-B332-D75BD00C17F2}"/>
                </a:ext>
              </a:extLst>
            </p:cNvPr>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24;p60">
              <a:extLst>
                <a:ext uri="{FF2B5EF4-FFF2-40B4-BE49-F238E27FC236}">
                  <a16:creationId xmlns:a16="http://schemas.microsoft.com/office/drawing/2014/main" id="{704295CD-5BF0-478C-ABAA-D65D96AC995C}"/>
                </a:ext>
              </a:extLst>
            </p:cNvPr>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25;p60">
              <a:extLst>
                <a:ext uri="{FF2B5EF4-FFF2-40B4-BE49-F238E27FC236}">
                  <a16:creationId xmlns:a16="http://schemas.microsoft.com/office/drawing/2014/main" id="{5C536697-5ED3-4E02-901A-3F1DC10F0740}"/>
                </a:ext>
              </a:extLst>
            </p:cNvPr>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26;p60">
              <a:extLst>
                <a:ext uri="{FF2B5EF4-FFF2-40B4-BE49-F238E27FC236}">
                  <a16:creationId xmlns:a16="http://schemas.microsoft.com/office/drawing/2014/main" id="{3E70874C-CAC1-4C19-B5DA-04D09288DC29}"/>
                </a:ext>
              </a:extLst>
            </p:cNvPr>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27;p60">
              <a:extLst>
                <a:ext uri="{FF2B5EF4-FFF2-40B4-BE49-F238E27FC236}">
                  <a16:creationId xmlns:a16="http://schemas.microsoft.com/office/drawing/2014/main" id="{A5F7C61C-03FD-4858-9963-A3F8B0762BAE}"/>
                </a:ext>
              </a:extLst>
            </p:cNvPr>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28;p60">
              <a:extLst>
                <a:ext uri="{FF2B5EF4-FFF2-40B4-BE49-F238E27FC236}">
                  <a16:creationId xmlns:a16="http://schemas.microsoft.com/office/drawing/2014/main" id="{69D379FB-4DBB-497D-9CE3-8EEBB02F3CE0}"/>
                </a:ext>
              </a:extLst>
            </p:cNvPr>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2344;p40">
            <a:extLst>
              <a:ext uri="{FF2B5EF4-FFF2-40B4-BE49-F238E27FC236}">
                <a16:creationId xmlns:a16="http://schemas.microsoft.com/office/drawing/2014/main" id="{24A83360-53AB-4D93-BB7A-4C110F8AE8EB}"/>
              </a:ext>
            </a:extLst>
          </p:cNvPr>
          <p:cNvSpPr txBox="1">
            <a:spLocks/>
          </p:cNvSpPr>
          <p:nvPr/>
        </p:nvSpPr>
        <p:spPr>
          <a:xfrm>
            <a:off x="2840114" y="2525930"/>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pic>
        <p:nvPicPr>
          <p:cNvPr id="35" name="Image 34">
            <a:extLst>
              <a:ext uri="{FF2B5EF4-FFF2-40B4-BE49-F238E27FC236}">
                <a16:creationId xmlns:a16="http://schemas.microsoft.com/office/drawing/2014/main" id="{37465514-2A5E-4BDC-8B62-F2D034A3E6F3}"/>
              </a:ext>
            </a:extLst>
          </p:cNvPr>
          <p:cNvPicPr>
            <a:picLocks noChangeAspect="1"/>
          </p:cNvPicPr>
          <p:nvPr/>
        </p:nvPicPr>
        <p:blipFill>
          <a:blip r:embed="rId5"/>
          <a:stretch>
            <a:fillRect/>
          </a:stretch>
        </p:blipFill>
        <p:spPr>
          <a:xfrm>
            <a:off x="7144748" y="1593535"/>
            <a:ext cx="1744222" cy="230007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Google Shape;2343;p40">
            <a:extLst>
              <a:ext uri="{FF2B5EF4-FFF2-40B4-BE49-F238E27FC236}">
                <a16:creationId xmlns:a16="http://schemas.microsoft.com/office/drawing/2014/main" id="{41D2EFCC-A1BF-495A-8B4A-941E218E3BD2}"/>
              </a:ext>
            </a:extLst>
          </p:cNvPr>
          <p:cNvSpPr txBox="1">
            <a:spLocks/>
          </p:cNvSpPr>
          <p:nvPr/>
        </p:nvSpPr>
        <p:spPr>
          <a:xfrm>
            <a:off x="5801037" y="2013987"/>
            <a:ext cx="1689188" cy="36849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37" name="Google Shape;2344;p40">
            <a:extLst>
              <a:ext uri="{FF2B5EF4-FFF2-40B4-BE49-F238E27FC236}">
                <a16:creationId xmlns:a16="http://schemas.microsoft.com/office/drawing/2014/main" id="{D94F9239-A516-4DFF-ADBF-6FC141DEB43D}"/>
              </a:ext>
            </a:extLst>
          </p:cNvPr>
          <p:cNvSpPr txBox="1">
            <a:spLocks/>
          </p:cNvSpPr>
          <p:nvPr/>
        </p:nvSpPr>
        <p:spPr>
          <a:xfrm>
            <a:off x="5715527" y="2296045"/>
            <a:ext cx="1860207"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Très classe !</a:t>
            </a:r>
          </a:p>
        </p:txBody>
      </p:sp>
      <p:grpSp>
        <p:nvGrpSpPr>
          <p:cNvPr id="38" name="Google Shape;2367;p40">
            <a:extLst>
              <a:ext uri="{FF2B5EF4-FFF2-40B4-BE49-F238E27FC236}">
                <a16:creationId xmlns:a16="http://schemas.microsoft.com/office/drawing/2014/main" id="{F93316EF-A258-429B-9791-BF384CD2042B}"/>
              </a:ext>
            </a:extLst>
          </p:cNvPr>
          <p:cNvGrpSpPr/>
          <p:nvPr/>
        </p:nvGrpSpPr>
        <p:grpSpPr>
          <a:xfrm>
            <a:off x="6340803" y="1545292"/>
            <a:ext cx="581843" cy="578481"/>
            <a:chOff x="6937601" y="1394136"/>
            <a:chExt cx="634273" cy="630608"/>
          </a:xfrm>
        </p:grpSpPr>
        <p:sp>
          <p:nvSpPr>
            <p:cNvPr id="39" name="Google Shape;2368;p40">
              <a:extLst>
                <a:ext uri="{FF2B5EF4-FFF2-40B4-BE49-F238E27FC236}">
                  <a16:creationId xmlns:a16="http://schemas.microsoft.com/office/drawing/2014/main" id="{8EE4871D-D580-4C6E-A026-0136ACD57515}"/>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2369;p40">
              <a:extLst>
                <a:ext uri="{FF2B5EF4-FFF2-40B4-BE49-F238E27FC236}">
                  <a16:creationId xmlns:a16="http://schemas.microsoft.com/office/drawing/2014/main" id="{B7D4A18F-D2E8-484F-84A8-AB4CC7718B65}"/>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0518;p61">
            <a:extLst>
              <a:ext uri="{FF2B5EF4-FFF2-40B4-BE49-F238E27FC236}">
                <a16:creationId xmlns:a16="http://schemas.microsoft.com/office/drawing/2014/main" id="{6119F2F0-07F6-488C-9627-B380984C6174}"/>
              </a:ext>
            </a:extLst>
          </p:cNvPr>
          <p:cNvSpPr/>
          <p:nvPr/>
        </p:nvSpPr>
        <p:spPr>
          <a:xfrm>
            <a:off x="6453963" y="1681685"/>
            <a:ext cx="317736" cy="337639"/>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tx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44;p40">
            <a:extLst>
              <a:ext uri="{FF2B5EF4-FFF2-40B4-BE49-F238E27FC236}">
                <a16:creationId xmlns:a16="http://schemas.microsoft.com/office/drawing/2014/main" id="{466015A2-CB7E-4E09-B828-789C46DA3609}"/>
              </a:ext>
            </a:extLst>
          </p:cNvPr>
          <p:cNvSpPr txBox="1">
            <a:spLocks/>
          </p:cNvSpPr>
          <p:nvPr/>
        </p:nvSpPr>
        <p:spPr>
          <a:xfrm>
            <a:off x="5631651" y="2479821"/>
            <a:ext cx="2027958" cy="320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Tree>
    <p:extLst>
      <p:ext uri="{BB962C8B-B14F-4D97-AF65-F5344CB8AC3E}">
        <p14:creationId xmlns:p14="http://schemas.microsoft.com/office/powerpoint/2010/main" val="34536153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a:t>
            </a:r>
            <a:endParaRPr dirty="0"/>
          </a:p>
        </p:txBody>
      </p:sp>
      <p:pic>
        <p:nvPicPr>
          <p:cNvPr id="11" name="Image 10">
            <a:extLst>
              <a:ext uri="{FF2B5EF4-FFF2-40B4-BE49-F238E27FC236}">
                <a16:creationId xmlns:a16="http://schemas.microsoft.com/office/drawing/2014/main" id="{9FF11CD5-D195-4F12-BC80-4CBCE5126747}"/>
              </a:ext>
            </a:extLst>
          </p:cNvPr>
          <p:cNvPicPr>
            <a:picLocks noChangeAspect="1"/>
          </p:cNvPicPr>
          <p:nvPr/>
        </p:nvPicPr>
        <p:blipFill>
          <a:blip r:embed="rId3"/>
          <a:stretch>
            <a:fillRect/>
          </a:stretch>
        </p:blipFill>
        <p:spPr>
          <a:xfrm>
            <a:off x="2066312" y="1727599"/>
            <a:ext cx="2265294" cy="20501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3" name="Google Shape;2343;p40">
            <a:extLst>
              <a:ext uri="{FF2B5EF4-FFF2-40B4-BE49-F238E27FC236}">
                <a16:creationId xmlns:a16="http://schemas.microsoft.com/office/drawing/2014/main" id="{31A8C490-E91A-4229-84AC-B74F84D230A1}"/>
              </a:ext>
            </a:extLst>
          </p:cNvPr>
          <p:cNvSpPr txBox="1">
            <a:spLocks/>
          </p:cNvSpPr>
          <p:nvPr/>
        </p:nvSpPr>
        <p:spPr>
          <a:xfrm>
            <a:off x="232424" y="218781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 « succulente »</a:t>
            </a:r>
          </a:p>
        </p:txBody>
      </p:sp>
      <p:sp>
        <p:nvSpPr>
          <p:cNvPr id="64" name="Google Shape;2344;p40">
            <a:extLst>
              <a:ext uri="{FF2B5EF4-FFF2-40B4-BE49-F238E27FC236}">
                <a16:creationId xmlns:a16="http://schemas.microsoft.com/office/drawing/2014/main" id="{C6434C82-9831-4EC6-A262-8A65688893E1}"/>
              </a:ext>
            </a:extLst>
          </p:cNvPr>
          <p:cNvSpPr txBox="1">
            <a:spLocks/>
          </p:cNvSpPr>
          <p:nvPr/>
        </p:nvSpPr>
        <p:spPr>
          <a:xfrm>
            <a:off x="45991" y="247799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bien belle plante</a:t>
            </a:r>
          </a:p>
        </p:txBody>
      </p:sp>
      <p:grpSp>
        <p:nvGrpSpPr>
          <p:cNvPr id="65" name="Google Shape;2367;p40">
            <a:extLst>
              <a:ext uri="{FF2B5EF4-FFF2-40B4-BE49-F238E27FC236}">
                <a16:creationId xmlns:a16="http://schemas.microsoft.com/office/drawing/2014/main" id="{AFFA1644-D59D-447D-82BA-9F0707C1CB2D}"/>
              </a:ext>
            </a:extLst>
          </p:cNvPr>
          <p:cNvGrpSpPr/>
          <p:nvPr/>
        </p:nvGrpSpPr>
        <p:grpSpPr>
          <a:xfrm>
            <a:off x="854468" y="1674236"/>
            <a:ext cx="634273" cy="630608"/>
            <a:chOff x="6937601" y="1394136"/>
            <a:chExt cx="634273" cy="630608"/>
          </a:xfrm>
        </p:grpSpPr>
        <p:sp>
          <p:nvSpPr>
            <p:cNvPr id="66" name="Google Shape;2368;p40">
              <a:extLst>
                <a:ext uri="{FF2B5EF4-FFF2-40B4-BE49-F238E27FC236}">
                  <a16:creationId xmlns:a16="http://schemas.microsoft.com/office/drawing/2014/main" id="{BD754C19-6119-4125-87B9-61B2AC44733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69;p40">
              <a:extLst>
                <a:ext uri="{FF2B5EF4-FFF2-40B4-BE49-F238E27FC236}">
                  <a16:creationId xmlns:a16="http://schemas.microsoft.com/office/drawing/2014/main" id="{2FC32E89-61F1-4A8B-BB80-EDB0F85265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96;p61">
            <a:extLst>
              <a:ext uri="{FF2B5EF4-FFF2-40B4-BE49-F238E27FC236}">
                <a16:creationId xmlns:a16="http://schemas.microsoft.com/office/drawing/2014/main" id="{FB8AF041-A43B-4DCA-AAB7-E33EEC35FCA4}"/>
              </a:ext>
            </a:extLst>
          </p:cNvPr>
          <p:cNvGrpSpPr/>
          <p:nvPr/>
        </p:nvGrpSpPr>
        <p:grpSpPr>
          <a:xfrm>
            <a:off x="1036305" y="1809813"/>
            <a:ext cx="304832" cy="356512"/>
            <a:chOff x="2236525" y="3353202"/>
            <a:chExt cx="304832" cy="356512"/>
          </a:xfrm>
          <a:solidFill>
            <a:schemeClr val="tx1">
              <a:lumMod val="10000"/>
            </a:schemeClr>
          </a:solidFill>
        </p:grpSpPr>
        <p:sp>
          <p:nvSpPr>
            <p:cNvPr id="69" name="Google Shape;10697;p61">
              <a:extLst>
                <a:ext uri="{FF2B5EF4-FFF2-40B4-BE49-F238E27FC236}">
                  <a16:creationId xmlns:a16="http://schemas.microsoft.com/office/drawing/2014/main" id="{2F1EC506-5556-4D78-B390-0BF57CC2A2C5}"/>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98;p61">
              <a:extLst>
                <a:ext uri="{FF2B5EF4-FFF2-40B4-BE49-F238E27FC236}">
                  <a16:creationId xmlns:a16="http://schemas.microsoft.com/office/drawing/2014/main" id="{630B72FD-981F-4C66-96D1-D622461E9E78}"/>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99;p61">
              <a:extLst>
                <a:ext uri="{FF2B5EF4-FFF2-40B4-BE49-F238E27FC236}">
                  <a16:creationId xmlns:a16="http://schemas.microsoft.com/office/drawing/2014/main" id="{AE76421E-5CC7-4A41-BD2C-D0211FFA7CC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2344;p40">
            <a:extLst>
              <a:ext uri="{FF2B5EF4-FFF2-40B4-BE49-F238E27FC236}">
                <a16:creationId xmlns:a16="http://schemas.microsoft.com/office/drawing/2014/main" id="{8D176EC8-8F19-4C0C-A26C-996EE0E9ABAD}"/>
              </a:ext>
            </a:extLst>
          </p:cNvPr>
          <p:cNvSpPr txBox="1">
            <a:spLocks/>
          </p:cNvSpPr>
          <p:nvPr/>
        </p:nvSpPr>
        <p:spPr>
          <a:xfrm>
            <a:off x="24423" y="265244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a:t>
            </a:r>
          </a:p>
        </p:txBody>
      </p:sp>
      <p:sp>
        <p:nvSpPr>
          <p:cNvPr id="74" name="Google Shape;2343;p40">
            <a:extLst>
              <a:ext uri="{FF2B5EF4-FFF2-40B4-BE49-F238E27FC236}">
                <a16:creationId xmlns:a16="http://schemas.microsoft.com/office/drawing/2014/main" id="{935AAC66-8198-48AA-9675-8FB8B73A599C}"/>
              </a:ext>
            </a:extLst>
          </p:cNvPr>
          <p:cNvSpPr txBox="1">
            <a:spLocks/>
          </p:cNvSpPr>
          <p:nvPr/>
        </p:nvSpPr>
        <p:spPr>
          <a:xfrm>
            <a:off x="4396203" y="2313638"/>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grpSp>
        <p:nvGrpSpPr>
          <p:cNvPr id="75" name="Google Shape;2367;p40">
            <a:extLst>
              <a:ext uri="{FF2B5EF4-FFF2-40B4-BE49-F238E27FC236}">
                <a16:creationId xmlns:a16="http://schemas.microsoft.com/office/drawing/2014/main" id="{4C7A9EB8-E9B1-4FC2-B519-B039216EB368}"/>
              </a:ext>
            </a:extLst>
          </p:cNvPr>
          <p:cNvGrpSpPr/>
          <p:nvPr/>
        </p:nvGrpSpPr>
        <p:grpSpPr>
          <a:xfrm>
            <a:off x="5018247" y="1800064"/>
            <a:ext cx="634273" cy="630608"/>
            <a:chOff x="6937601" y="1394136"/>
            <a:chExt cx="634273" cy="630608"/>
          </a:xfrm>
        </p:grpSpPr>
        <p:sp>
          <p:nvSpPr>
            <p:cNvPr id="76" name="Google Shape;2368;p40">
              <a:extLst>
                <a:ext uri="{FF2B5EF4-FFF2-40B4-BE49-F238E27FC236}">
                  <a16:creationId xmlns:a16="http://schemas.microsoft.com/office/drawing/2014/main" id="{2B0A641D-5EC3-4554-8F45-2CC21F043C27}"/>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369;p40">
              <a:extLst>
                <a:ext uri="{FF2B5EF4-FFF2-40B4-BE49-F238E27FC236}">
                  <a16:creationId xmlns:a16="http://schemas.microsoft.com/office/drawing/2014/main" id="{BA512868-9D5A-4FA2-93E4-79ABFCFF6396}"/>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10474;p61">
            <a:extLst>
              <a:ext uri="{FF2B5EF4-FFF2-40B4-BE49-F238E27FC236}">
                <a16:creationId xmlns:a16="http://schemas.microsoft.com/office/drawing/2014/main" id="{9CA9DA6A-E99C-403B-B609-06AEFA01E699}"/>
              </a:ext>
            </a:extLst>
          </p:cNvPr>
          <p:cNvGrpSpPr/>
          <p:nvPr/>
        </p:nvGrpSpPr>
        <p:grpSpPr>
          <a:xfrm>
            <a:off x="5162214" y="1947095"/>
            <a:ext cx="333024" cy="352896"/>
            <a:chOff x="2512749" y="1965042"/>
            <a:chExt cx="333024" cy="352896"/>
          </a:xfrm>
          <a:solidFill>
            <a:schemeClr val="tx1">
              <a:lumMod val="10000"/>
            </a:schemeClr>
          </a:solidFill>
        </p:grpSpPr>
        <p:sp>
          <p:nvSpPr>
            <p:cNvPr id="79" name="Google Shape;10475;p61">
              <a:extLst>
                <a:ext uri="{FF2B5EF4-FFF2-40B4-BE49-F238E27FC236}">
                  <a16:creationId xmlns:a16="http://schemas.microsoft.com/office/drawing/2014/main" id="{2CF77AED-2FDD-4FF5-885A-3D48C4F80B5A}"/>
                </a:ext>
              </a:extLst>
            </p:cNvPr>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476;p61">
              <a:extLst>
                <a:ext uri="{FF2B5EF4-FFF2-40B4-BE49-F238E27FC236}">
                  <a16:creationId xmlns:a16="http://schemas.microsoft.com/office/drawing/2014/main" id="{8B2F7A5F-E89E-4B9A-9FC1-5055861E95E3}"/>
                </a:ext>
              </a:extLst>
            </p:cNvPr>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477;p61">
              <a:extLst>
                <a:ext uri="{FF2B5EF4-FFF2-40B4-BE49-F238E27FC236}">
                  <a16:creationId xmlns:a16="http://schemas.microsoft.com/office/drawing/2014/main" id="{43DA04FD-0C0C-4CCD-A27C-7555EA24AE4D}"/>
                </a:ext>
              </a:extLst>
            </p:cNvPr>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478;p61">
              <a:extLst>
                <a:ext uri="{FF2B5EF4-FFF2-40B4-BE49-F238E27FC236}">
                  <a16:creationId xmlns:a16="http://schemas.microsoft.com/office/drawing/2014/main" id="{664A2015-6E8D-4752-A6F4-42BC35306ABB}"/>
                </a:ext>
              </a:extLst>
            </p:cNvPr>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479;p61">
              <a:extLst>
                <a:ext uri="{FF2B5EF4-FFF2-40B4-BE49-F238E27FC236}">
                  <a16:creationId xmlns:a16="http://schemas.microsoft.com/office/drawing/2014/main" id="{9BABB9B3-2EB2-4A5B-A319-BA713130ACB4}"/>
                </a:ext>
              </a:extLst>
            </p:cNvPr>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2344;p40">
            <a:extLst>
              <a:ext uri="{FF2B5EF4-FFF2-40B4-BE49-F238E27FC236}">
                <a16:creationId xmlns:a16="http://schemas.microsoft.com/office/drawing/2014/main" id="{090F0150-BF30-4DCF-8DEB-5FD255E9B080}"/>
              </a:ext>
            </a:extLst>
          </p:cNvPr>
          <p:cNvSpPr txBox="1">
            <a:spLocks/>
          </p:cNvSpPr>
          <p:nvPr/>
        </p:nvSpPr>
        <p:spPr>
          <a:xfrm>
            <a:off x="4223184" y="265372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Est-ce de sa faute ?</a:t>
            </a:r>
          </a:p>
        </p:txBody>
      </p:sp>
      <p:sp>
        <p:nvSpPr>
          <p:cNvPr id="85" name="Google Shape;2344;p40">
            <a:extLst>
              <a:ext uri="{FF2B5EF4-FFF2-40B4-BE49-F238E27FC236}">
                <a16:creationId xmlns:a16="http://schemas.microsoft.com/office/drawing/2014/main" id="{3AB03EA9-1C38-42A6-A9E4-0159E9BF20BA}"/>
              </a:ext>
            </a:extLst>
          </p:cNvPr>
          <p:cNvSpPr txBox="1">
            <a:spLocks/>
          </p:cNvSpPr>
          <p:nvPr/>
        </p:nvSpPr>
        <p:spPr>
          <a:xfrm>
            <a:off x="4186233" y="2828171"/>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b="1" dirty="0"/>
              <a:t>Animé avec un squelette</a:t>
            </a:r>
          </a:p>
        </p:txBody>
      </p:sp>
      <p:pic>
        <p:nvPicPr>
          <p:cNvPr id="86" name="Image 85">
            <a:extLst>
              <a:ext uri="{FF2B5EF4-FFF2-40B4-BE49-F238E27FC236}">
                <a16:creationId xmlns:a16="http://schemas.microsoft.com/office/drawing/2014/main" id="{461E8848-3B3C-4210-BCED-7C61461C4FE1}"/>
              </a:ext>
            </a:extLst>
          </p:cNvPr>
          <p:cNvPicPr>
            <a:picLocks noChangeAspect="1"/>
          </p:cNvPicPr>
          <p:nvPr/>
        </p:nvPicPr>
        <p:blipFill>
          <a:blip r:embed="rId4"/>
          <a:stretch>
            <a:fillRect/>
          </a:stretch>
        </p:blipFill>
        <p:spPr>
          <a:xfrm>
            <a:off x="6053539" y="1795068"/>
            <a:ext cx="2331455" cy="24125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68918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C4FB80-9C51-4038-B129-A0EBE431182D}"/>
              </a:ext>
            </a:extLst>
          </p:cNvPr>
          <p:cNvSpPr>
            <a:spLocks noGrp="1"/>
          </p:cNvSpPr>
          <p:nvPr>
            <p:ph type="ctrTitle"/>
          </p:nvPr>
        </p:nvSpPr>
        <p:spPr/>
        <p:txBody>
          <a:bodyPr/>
          <a:lstStyle/>
          <a:p>
            <a:r>
              <a:rPr lang="fr-FR" dirty="0"/>
              <a:t>TEXTURES</a:t>
            </a:r>
          </a:p>
        </p:txBody>
      </p:sp>
      <p:pic>
        <p:nvPicPr>
          <p:cNvPr id="4" name="Image 3">
            <a:extLst>
              <a:ext uri="{FF2B5EF4-FFF2-40B4-BE49-F238E27FC236}">
                <a16:creationId xmlns:a16="http://schemas.microsoft.com/office/drawing/2014/main" id="{4A66DEF8-EB2A-41E4-8548-AD889C88F271}"/>
              </a:ext>
            </a:extLst>
          </p:cNvPr>
          <p:cNvPicPr>
            <a:picLocks noChangeAspect="1"/>
          </p:cNvPicPr>
          <p:nvPr/>
        </p:nvPicPr>
        <p:blipFill>
          <a:blip r:embed="rId2"/>
          <a:stretch>
            <a:fillRect/>
          </a:stretch>
        </p:blipFill>
        <p:spPr>
          <a:xfrm>
            <a:off x="1302529" y="1354914"/>
            <a:ext cx="6538942" cy="3388110"/>
          </a:xfrm>
          <a:prstGeom prst="rect">
            <a:avLst/>
          </a:prstGeom>
        </p:spPr>
      </p:pic>
    </p:spTree>
    <p:extLst>
      <p:ext uri="{BB962C8B-B14F-4D97-AF65-F5344CB8AC3E}">
        <p14:creationId xmlns:p14="http://schemas.microsoft.com/office/powerpoint/2010/main" val="1231234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C4FB80-9C51-4038-B129-A0EBE431182D}"/>
              </a:ext>
            </a:extLst>
          </p:cNvPr>
          <p:cNvSpPr>
            <a:spLocks noGrp="1"/>
          </p:cNvSpPr>
          <p:nvPr>
            <p:ph type="ctrTitle"/>
          </p:nvPr>
        </p:nvSpPr>
        <p:spPr/>
        <p:txBody>
          <a:bodyPr/>
          <a:lstStyle/>
          <a:p>
            <a:r>
              <a:rPr lang="fr-FR" dirty="0"/>
              <a:t>Montage</a:t>
            </a:r>
          </a:p>
        </p:txBody>
      </p:sp>
      <p:sp>
        <p:nvSpPr>
          <p:cNvPr id="17" name="Google Shape;2344;p40">
            <a:extLst>
              <a:ext uri="{FF2B5EF4-FFF2-40B4-BE49-F238E27FC236}">
                <a16:creationId xmlns:a16="http://schemas.microsoft.com/office/drawing/2014/main" id="{1F1A9A88-7288-4FEA-9D3F-4A647A5AEB48}"/>
              </a:ext>
            </a:extLst>
          </p:cNvPr>
          <p:cNvSpPr txBox="1">
            <a:spLocks/>
          </p:cNvSpPr>
          <p:nvPr/>
        </p:nvSpPr>
        <p:spPr>
          <a:xfrm>
            <a:off x="616638" y="2222850"/>
            <a:ext cx="2449524"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lgn="l">
              <a:spcAft>
                <a:spcPts val="1600"/>
              </a:spcAft>
            </a:pPr>
            <a:r>
              <a:rPr lang="fr-FR" sz="1100" dirty="0"/>
              <a:t>Incrustation des modélisations (mouvements de la caméra…).</a:t>
            </a:r>
          </a:p>
          <a:p>
            <a:pPr marL="0" indent="0" algn="l">
              <a:spcAft>
                <a:spcPts val="1600"/>
              </a:spcAft>
            </a:pPr>
            <a:endParaRPr lang="fr-FR" sz="1100" dirty="0"/>
          </a:p>
          <a:p>
            <a:pPr marL="0" indent="0" algn="l">
              <a:spcAft>
                <a:spcPts val="1600"/>
              </a:spcAft>
            </a:pPr>
            <a:endParaRPr lang="fr-FR" sz="1100" dirty="0"/>
          </a:p>
        </p:txBody>
      </p:sp>
      <p:sp>
        <p:nvSpPr>
          <p:cNvPr id="5" name="Google Shape;2343;p40">
            <a:extLst>
              <a:ext uri="{FF2B5EF4-FFF2-40B4-BE49-F238E27FC236}">
                <a16:creationId xmlns:a16="http://schemas.microsoft.com/office/drawing/2014/main" id="{A172BABF-E434-4145-8EB4-ED0C118E4D62}"/>
              </a:ext>
            </a:extLst>
          </p:cNvPr>
          <p:cNvSpPr txBox="1">
            <a:spLocks/>
          </p:cNvSpPr>
          <p:nvPr/>
        </p:nvSpPr>
        <p:spPr>
          <a:xfrm>
            <a:off x="0" y="174773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CONTRAINTES</a:t>
            </a:r>
          </a:p>
        </p:txBody>
      </p:sp>
      <p:pic>
        <p:nvPicPr>
          <p:cNvPr id="4" name="Image 3">
            <a:extLst>
              <a:ext uri="{FF2B5EF4-FFF2-40B4-BE49-F238E27FC236}">
                <a16:creationId xmlns:a16="http://schemas.microsoft.com/office/drawing/2014/main" id="{50DCC188-CACA-47CA-AEA0-1AB63271B6A3}"/>
              </a:ext>
            </a:extLst>
          </p:cNvPr>
          <p:cNvPicPr>
            <a:picLocks noChangeAspect="1"/>
          </p:cNvPicPr>
          <p:nvPr/>
        </p:nvPicPr>
        <p:blipFill>
          <a:blip r:embed="rId2"/>
          <a:stretch>
            <a:fillRect/>
          </a:stretch>
        </p:blipFill>
        <p:spPr>
          <a:xfrm>
            <a:off x="4385116" y="1248143"/>
            <a:ext cx="4487288" cy="3577994"/>
          </a:xfrm>
          <a:prstGeom prst="rect">
            <a:avLst/>
          </a:prstGeom>
        </p:spPr>
      </p:pic>
      <p:sp>
        <p:nvSpPr>
          <p:cNvPr id="8" name="Google Shape;2343;p40">
            <a:extLst>
              <a:ext uri="{FF2B5EF4-FFF2-40B4-BE49-F238E27FC236}">
                <a16:creationId xmlns:a16="http://schemas.microsoft.com/office/drawing/2014/main" id="{4C9D7F5A-9744-49ED-B9D4-C388792B2133}"/>
              </a:ext>
            </a:extLst>
          </p:cNvPr>
          <p:cNvSpPr txBox="1">
            <a:spLocks/>
          </p:cNvSpPr>
          <p:nvPr/>
        </p:nvSpPr>
        <p:spPr>
          <a:xfrm>
            <a:off x="0" y="2727763"/>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DIFFICULTES</a:t>
            </a:r>
          </a:p>
        </p:txBody>
      </p:sp>
      <p:sp>
        <p:nvSpPr>
          <p:cNvPr id="9" name="Google Shape;2344;p40">
            <a:extLst>
              <a:ext uri="{FF2B5EF4-FFF2-40B4-BE49-F238E27FC236}">
                <a16:creationId xmlns:a16="http://schemas.microsoft.com/office/drawing/2014/main" id="{810B545D-11B8-4A2E-8C1A-0E03DFBC3087}"/>
              </a:ext>
            </a:extLst>
          </p:cNvPr>
          <p:cNvSpPr txBox="1">
            <a:spLocks/>
          </p:cNvSpPr>
          <p:nvPr/>
        </p:nvSpPr>
        <p:spPr>
          <a:xfrm>
            <a:off x="663734" y="3150082"/>
            <a:ext cx="2449524"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lgn="l">
              <a:spcAft>
                <a:spcPts val="1600"/>
              </a:spcAft>
            </a:pPr>
            <a:r>
              <a:rPr lang="fr-FR" sz="1100" dirty="0"/>
              <a:t>Cohérence entre les plans et les animations.</a:t>
            </a:r>
          </a:p>
        </p:txBody>
      </p:sp>
    </p:spTree>
    <p:extLst>
      <p:ext uri="{BB962C8B-B14F-4D97-AF65-F5344CB8AC3E}">
        <p14:creationId xmlns:p14="http://schemas.microsoft.com/office/powerpoint/2010/main" val="19993195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C4FB80-9C51-4038-B129-A0EBE431182D}"/>
              </a:ext>
            </a:extLst>
          </p:cNvPr>
          <p:cNvSpPr>
            <a:spLocks noGrp="1"/>
          </p:cNvSpPr>
          <p:nvPr>
            <p:ph type="ctrTitle"/>
          </p:nvPr>
        </p:nvSpPr>
        <p:spPr/>
        <p:txBody>
          <a:bodyPr/>
          <a:lstStyle/>
          <a:p>
            <a:r>
              <a:rPr lang="fr-FR" dirty="0"/>
              <a:t>Son</a:t>
            </a:r>
          </a:p>
        </p:txBody>
      </p:sp>
      <p:sp>
        <p:nvSpPr>
          <p:cNvPr id="5" name="Google Shape;2343;p40">
            <a:extLst>
              <a:ext uri="{FF2B5EF4-FFF2-40B4-BE49-F238E27FC236}">
                <a16:creationId xmlns:a16="http://schemas.microsoft.com/office/drawing/2014/main" id="{36D49A63-2C41-4DA9-97FB-D6D4554A0564}"/>
              </a:ext>
            </a:extLst>
          </p:cNvPr>
          <p:cNvSpPr txBox="1">
            <a:spLocks/>
          </p:cNvSpPr>
          <p:nvPr/>
        </p:nvSpPr>
        <p:spPr>
          <a:xfrm>
            <a:off x="150087" y="1795449"/>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Bruitages</a:t>
            </a:r>
          </a:p>
        </p:txBody>
      </p:sp>
      <p:sp>
        <p:nvSpPr>
          <p:cNvPr id="6" name="Google Shape;2343;p40">
            <a:extLst>
              <a:ext uri="{FF2B5EF4-FFF2-40B4-BE49-F238E27FC236}">
                <a16:creationId xmlns:a16="http://schemas.microsoft.com/office/drawing/2014/main" id="{D995C91B-0507-4C82-88D6-317E0C0E1234}"/>
              </a:ext>
            </a:extLst>
          </p:cNvPr>
          <p:cNvSpPr txBox="1">
            <a:spLocks/>
          </p:cNvSpPr>
          <p:nvPr/>
        </p:nvSpPr>
        <p:spPr>
          <a:xfrm>
            <a:off x="150087" y="2890059"/>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musiques</a:t>
            </a:r>
          </a:p>
        </p:txBody>
      </p:sp>
      <p:sp>
        <p:nvSpPr>
          <p:cNvPr id="7" name="Google Shape;2344;p40">
            <a:extLst>
              <a:ext uri="{FF2B5EF4-FFF2-40B4-BE49-F238E27FC236}">
                <a16:creationId xmlns:a16="http://schemas.microsoft.com/office/drawing/2014/main" id="{B00F5D9B-8CEF-4F2B-B79A-2758012AA809}"/>
              </a:ext>
            </a:extLst>
          </p:cNvPr>
          <p:cNvSpPr txBox="1">
            <a:spLocks/>
          </p:cNvSpPr>
          <p:nvPr/>
        </p:nvSpPr>
        <p:spPr>
          <a:xfrm>
            <a:off x="914400" y="2369154"/>
            <a:ext cx="2409477"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lgn="l">
              <a:spcAft>
                <a:spcPts val="1600"/>
              </a:spcAft>
            </a:pPr>
            <a:r>
              <a:rPr lang="fr-FR" sz="1100" dirty="0"/>
              <a:t>Bruit de pas de </a:t>
            </a:r>
            <a:r>
              <a:rPr lang="fr-FR" sz="1100" dirty="0" err="1"/>
              <a:t>Pixie</a:t>
            </a:r>
            <a:r>
              <a:rPr lang="fr-FR" sz="1100" dirty="0"/>
              <a:t>, objets qui tombent…</a:t>
            </a:r>
          </a:p>
          <a:p>
            <a:pPr marL="0" indent="0" algn="l">
              <a:spcAft>
                <a:spcPts val="1600"/>
              </a:spcAft>
            </a:pPr>
            <a:endParaRPr lang="fr-FR" sz="1100" dirty="0"/>
          </a:p>
        </p:txBody>
      </p:sp>
      <p:sp>
        <p:nvSpPr>
          <p:cNvPr id="10" name="Google Shape;2344;p40">
            <a:extLst>
              <a:ext uri="{FF2B5EF4-FFF2-40B4-BE49-F238E27FC236}">
                <a16:creationId xmlns:a16="http://schemas.microsoft.com/office/drawing/2014/main" id="{0BD4ABCB-55FD-45B5-AA69-92EF1066CCFB}"/>
              </a:ext>
            </a:extLst>
          </p:cNvPr>
          <p:cNvSpPr txBox="1">
            <a:spLocks/>
          </p:cNvSpPr>
          <p:nvPr/>
        </p:nvSpPr>
        <p:spPr>
          <a:xfrm>
            <a:off x="914400" y="3410964"/>
            <a:ext cx="2669781"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lgn="l">
              <a:spcAft>
                <a:spcPts val="1600"/>
              </a:spcAft>
            </a:pPr>
            <a:r>
              <a:rPr lang="fr-FR" sz="1100" dirty="0"/>
              <a:t>Montero, </a:t>
            </a:r>
            <a:r>
              <a:rPr lang="fr-FR" sz="1100" dirty="0" err="1"/>
              <a:t>See</a:t>
            </a:r>
            <a:r>
              <a:rPr lang="fr-FR" sz="1100" dirty="0"/>
              <a:t> You </a:t>
            </a:r>
            <a:r>
              <a:rPr lang="fr-FR" sz="1100" dirty="0" err="1"/>
              <a:t>Again</a:t>
            </a:r>
            <a:r>
              <a:rPr lang="fr-FR" sz="1100" dirty="0"/>
              <a:t>, musique d’ambiance…</a:t>
            </a:r>
          </a:p>
          <a:p>
            <a:pPr marL="0" indent="0" algn="l">
              <a:spcAft>
                <a:spcPts val="1600"/>
              </a:spcAft>
            </a:pPr>
            <a:endParaRPr lang="fr-FR" sz="1100" dirty="0"/>
          </a:p>
        </p:txBody>
      </p:sp>
      <p:pic>
        <p:nvPicPr>
          <p:cNvPr id="9" name="Image 8">
            <a:extLst>
              <a:ext uri="{FF2B5EF4-FFF2-40B4-BE49-F238E27FC236}">
                <a16:creationId xmlns:a16="http://schemas.microsoft.com/office/drawing/2014/main" id="{A9588170-0F98-4012-9680-F16FE41FFF5F}"/>
              </a:ext>
            </a:extLst>
          </p:cNvPr>
          <p:cNvPicPr>
            <a:picLocks noChangeAspect="1"/>
          </p:cNvPicPr>
          <p:nvPr/>
        </p:nvPicPr>
        <p:blipFill>
          <a:blip r:embed="rId2"/>
          <a:stretch>
            <a:fillRect/>
          </a:stretch>
        </p:blipFill>
        <p:spPr>
          <a:xfrm>
            <a:off x="3273907" y="1628566"/>
            <a:ext cx="5582892" cy="2833741"/>
          </a:xfrm>
          <a:prstGeom prst="rect">
            <a:avLst/>
          </a:prstGeom>
        </p:spPr>
      </p:pic>
    </p:spTree>
    <p:extLst>
      <p:ext uri="{BB962C8B-B14F-4D97-AF65-F5344CB8AC3E}">
        <p14:creationId xmlns:p14="http://schemas.microsoft.com/office/powerpoint/2010/main" val="280604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4" name="Graphique 233">
            <a:extLst>
              <a:ext uri="{FF2B5EF4-FFF2-40B4-BE49-F238E27FC236}">
                <a16:creationId xmlns:a16="http://schemas.microsoft.com/office/drawing/2014/main" id="{BF4C84A1-3656-4281-A763-7B8251509C7E}"/>
              </a:ext>
            </a:extLst>
          </p:cNvPr>
          <p:cNvGraphicFramePr/>
          <p:nvPr>
            <p:extLst>
              <p:ext uri="{D42A27DB-BD31-4B8C-83A1-F6EECF244321}">
                <p14:modId xmlns:p14="http://schemas.microsoft.com/office/powerpoint/2010/main" val="3618152581"/>
              </p:ext>
            </p:extLst>
          </p:nvPr>
        </p:nvGraphicFramePr>
        <p:xfrm>
          <a:off x="2013661" y="929325"/>
          <a:ext cx="5702059" cy="3801373"/>
        </p:xfrm>
        <a:graphic>
          <a:graphicData uri="http://schemas.openxmlformats.org/drawingml/2006/chart">
            <c:chart xmlns:c="http://schemas.openxmlformats.org/drawingml/2006/chart" xmlns:r="http://schemas.openxmlformats.org/officeDocument/2006/relationships" r:id="rId2"/>
          </a:graphicData>
        </a:graphic>
      </p:graphicFrame>
      <p:sp>
        <p:nvSpPr>
          <p:cNvPr id="235" name="Google Shape;2454;p41">
            <a:extLst>
              <a:ext uri="{FF2B5EF4-FFF2-40B4-BE49-F238E27FC236}">
                <a16:creationId xmlns:a16="http://schemas.microsoft.com/office/drawing/2014/main" id="{17ADD896-397B-4709-A9D7-DB82868C9A99}"/>
              </a:ext>
            </a:extLst>
          </p:cNvPr>
          <p:cNvSpPr txBox="1">
            <a:spLocks/>
          </p:cNvSpPr>
          <p:nvPr/>
        </p:nvSpPr>
        <p:spPr>
          <a:xfrm>
            <a:off x="243569" y="4267079"/>
            <a:ext cx="9242241" cy="7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u="sng" dirty="0">
                <a:solidFill>
                  <a:schemeClr val="bg1"/>
                </a:solidFill>
              </a:rPr>
              <a:t>Répartition équitable entre tout le monde : chacun a 17%.</a:t>
            </a:r>
          </a:p>
        </p:txBody>
      </p:sp>
      <p:sp>
        <p:nvSpPr>
          <p:cNvPr id="237" name="Rectangle 236">
            <a:extLst>
              <a:ext uri="{FF2B5EF4-FFF2-40B4-BE49-F238E27FC236}">
                <a16:creationId xmlns:a16="http://schemas.microsoft.com/office/drawing/2014/main" id="{F731B43C-282E-418D-8168-A4686FFC6B74}"/>
              </a:ext>
            </a:extLst>
          </p:cNvPr>
          <p:cNvSpPr/>
          <p:nvPr/>
        </p:nvSpPr>
        <p:spPr>
          <a:xfrm>
            <a:off x="3194700" y="173812"/>
            <a:ext cx="6147527" cy="95974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1" name="Rectangle 240">
            <a:extLst>
              <a:ext uri="{FF2B5EF4-FFF2-40B4-BE49-F238E27FC236}">
                <a16:creationId xmlns:a16="http://schemas.microsoft.com/office/drawing/2014/main" id="{2032BB3B-E332-4E96-86B4-79DC78758F91}"/>
              </a:ext>
            </a:extLst>
          </p:cNvPr>
          <p:cNvSpPr/>
          <p:nvPr/>
        </p:nvSpPr>
        <p:spPr>
          <a:xfrm>
            <a:off x="0" y="173812"/>
            <a:ext cx="9144000" cy="619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2" name="Titre 1">
            <a:extLst>
              <a:ext uri="{FF2B5EF4-FFF2-40B4-BE49-F238E27FC236}">
                <a16:creationId xmlns:a16="http://schemas.microsoft.com/office/drawing/2014/main" id="{15520516-FBCA-4864-B4FE-FDE089F253E9}"/>
              </a:ext>
            </a:extLst>
          </p:cNvPr>
          <p:cNvSpPr>
            <a:spLocks noGrp="1"/>
          </p:cNvSpPr>
          <p:nvPr>
            <p:ph type="ctrTitle"/>
          </p:nvPr>
        </p:nvSpPr>
        <p:spPr>
          <a:xfrm>
            <a:off x="2974650" y="243050"/>
            <a:ext cx="3194700" cy="481200"/>
          </a:xfrm>
        </p:spPr>
        <p:txBody>
          <a:bodyPr/>
          <a:lstStyle/>
          <a:p>
            <a:r>
              <a:rPr lang="fr-FR" dirty="0"/>
              <a:t>Répartition - pourcentage</a:t>
            </a:r>
          </a:p>
        </p:txBody>
      </p:sp>
      <p:sp>
        <p:nvSpPr>
          <p:cNvPr id="243" name="Arc 242">
            <a:extLst>
              <a:ext uri="{FF2B5EF4-FFF2-40B4-BE49-F238E27FC236}">
                <a16:creationId xmlns:a16="http://schemas.microsoft.com/office/drawing/2014/main" id="{166F209B-6F7F-41EE-A70C-A0424803C1F6}"/>
              </a:ext>
            </a:extLst>
          </p:cNvPr>
          <p:cNvSpPr/>
          <p:nvPr/>
        </p:nvSpPr>
        <p:spPr>
          <a:xfrm>
            <a:off x="5576998" y="243050"/>
            <a:ext cx="725562" cy="617037"/>
          </a:xfrm>
          <a:prstGeom prst="arc">
            <a:avLst>
              <a:gd name="adj1" fmla="val 16200000"/>
              <a:gd name="adj2" fmla="val 21032267"/>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169502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2" name="Rectangle 1">
            <a:extLst>
              <a:ext uri="{FF2B5EF4-FFF2-40B4-BE49-F238E27FC236}">
                <a16:creationId xmlns:a16="http://schemas.microsoft.com/office/drawing/2014/main" id="{3A401532-C4CB-424C-B81D-AD6689B71133}"/>
              </a:ext>
            </a:extLst>
          </p:cNvPr>
          <p:cNvSpPr/>
          <p:nvPr/>
        </p:nvSpPr>
        <p:spPr>
          <a:xfrm>
            <a:off x="1273479" y="219571"/>
            <a:ext cx="8703487" cy="4384395"/>
          </a:xfrm>
          <a:prstGeom prst="rect">
            <a:avLst/>
          </a:prstGeom>
          <a:solidFill>
            <a:schemeClr val="bg2">
              <a:lumMod val="20000"/>
              <a:lumOff val="8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7" name="Google Shape;427;p28"/>
          <p:cNvSpPr/>
          <p:nvPr/>
        </p:nvSpPr>
        <p:spPr>
          <a:xfrm>
            <a:off x="5625223" y="876197"/>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1906362"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893535" y="873644"/>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1915344" y="1843020"/>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 </a:t>
            </a:r>
            <a:br>
              <a:rPr lang="en" dirty="0"/>
            </a:br>
            <a:r>
              <a:rPr lang="en" dirty="0"/>
              <a:t>Thème du projet</a:t>
            </a:r>
            <a:endParaRPr dirty="0"/>
          </a:p>
        </p:txBody>
      </p:sp>
      <p:sp>
        <p:nvSpPr>
          <p:cNvPr id="433" name="Google Shape;433;p28"/>
          <p:cNvSpPr txBox="1">
            <a:spLocks noGrp="1"/>
          </p:cNvSpPr>
          <p:nvPr>
            <p:ph type="ctrTitle" idx="2"/>
          </p:nvPr>
        </p:nvSpPr>
        <p:spPr>
          <a:xfrm>
            <a:off x="1915344" y="3587413"/>
            <a:ext cx="1807676"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 Contraintes</a:t>
            </a:r>
            <a:br>
              <a:rPr lang="en" dirty="0"/>
            </a:br>
            <a:r>
              <a:rPr lang="en" dirty="0"/>
              <a:t>techniques</a:t>
            </a:r>
            <a:endParaRPr dirty="0"/>
          </a:p>
        </p:txBody>
      </p:sp>
      <p:sp>
        <p:nvSpPr>
          <p:cNvPr id="435" name="Google Shape;435;p28"/>
          <p:cNvSpPr txBox="1">
            <a:spLocks noGrp="1"/>
          </p:cNvSpPr>
          <p:nvPr>
            <p:ph type="ctrTitle" idx="3"/>
          </p:nvPr>
        </p:nvSpPr>
        <p:spPr>
          <a:xfrm>
            <a:off x="5625223" y="1863819"/>
            <a:ext cx="253167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br>
              <a:rPr lang="en" dirty="0"/>
            </a:br>
            <a:r>
              <a:rPr lang="en" dirty="0"/>
              <a:t>Contraintes organisationnelles</a:t>
            </a:r>
            <a:endParaRPr dirty="0"/>
          </a:p>
        </p:txBody>
      </p:sp>
      <p:sp>
        <p:nvSpPr>
          <p:cNvPr id="81" name="Google Shape;444;p28">
            <a:extLst>
              <a:ext uri="{FF2B5EF4-FFF2-40B4-BE49-F238E27FC236}">
                <a16:creationId xmlns:a16="http://schemas.microsoft.com/office/drawing/2014/main" id="{BD19A1C4-E4B2-4589-94C3-2E337392850D}"/>
              </a:ext>
            </a:extLst>
          </p:cNvPr>
          <p:cNvSpPr/>
          <p:nvPr/>
        </p:nvSpPr>
        <p:spPr>
          <a:xfrm>
            <a:off x="4543287" y="4811857"/>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45;p28">
            <a:extLst>
              <a:ext uri="{FF2B5EF4-FFF2-40B4-BE49-F238E27FC236}">
                <a16:creationId xmlns:a16="http://schemas.microsoft.com/office/drawing/2014/main" id="{A6A3DBC6-A81B-4733-8CFB-24CD81F06197}"/>
              </a:ext>
            </a:extLst>
          </p:cNvPr>
          <p:cNvSpPr/>
          <p:nvPr/>
        </p:nvSpPr>
        <p:spPr>
          <a:xfrm>
            <a:off x="5299073" y="4960031"/>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46;p28">
            <a:extLst>
              <a:ext uri="{FF2B5EF4-FFF2-40B4-BE49-F238E27FC236}">
                <a16:creationId xmlns:a16="http://schemas.microsoft.com/office/drawing/2014/main" id="{5A781E74-F7A6-4790-936D-0B33C9DB21F4}"/>
              </a:ext>
            </a:extLst>
          </p:cNvPr>
          <p:cNvSpPr/>
          <p:nvPr/>
        </p:nvSpPr>
        <p:spPr>
          <a:xfrm>
            <a:off x="6162839" y="4950857"/>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47;p28">
            <a:extLst>
              <a:ext uri="{FF2B5EF4-FFF2-40B4-BE49-F238E27FC236}">
                <a16:creationId xmlns:a16="http://schemas.microsoft.com/office/drawing/2014/main" id="{F9565C6F-2595-4C32-B32C-495D53639E34}"/>
              </a:ext>
            </a:extLst>
          </p:cNvPr>
          <p:cNvSpPr/>
          <p:nvPr/>
        </p:nvSpPr>
        <p:spPr>
          <a:xfrm>
            <a:off x="5613768" y="4874564"/>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48;p28">
            <a:extLst>
              <a:ext uri="{FF2B5EF4-FFF2-40B4-BE49-F238E27FC236}">
                <a16:creationId xmlns:a16="http://schemas.microsoft.com/office/drawing/2014/main" id="{08780B4D-80F5-4397-B3D1-D7F28C5D538F}"/>
              </a:ext>
            </a:extLst>
          </p:cNvPr>
          <p:cNvSpPr/>
          <p:nvPr/>
        </p:nvSpPr>
        <p:spPr>
          <a:xfrm>
            <a:off x="7276140" y="4928869"/>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28;p28">
            <a:extLst>
              <a:ext uri="{FF2B5EF4-FFF2-40B4-BE49-F238E27FC236}">
                <a16:creationId xmlns:a16="http://schemas.microsoft.com/office/drawing/2014/main" id="{7B8C3970-4522-484E-9A4A-9FAB5A43AF19}"/>
              </a:ext>
            </a:extLst>
          </p:cNvPr>
          <p:cNvSpPr/>
          <p:nvPr/>
        </p:nvSpPr>
        <p:spPr>
          <a:xfrm>
            <a:off x="5625223" y="26372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37;p28">
            <a:extLst>
              <a:ext uri="{FF2B5EF4-FFF2-40B4-BE49-F238E27FC236}">
                <a16:creationId xmlns:a16="http://schemas.microsoft.com/office/drawing/2014/main" id="{4A95F8F4-605E-49B0-B733-31A81B82031C}"/>
              </a:ext>
            </a:extLst>
          </p:cNvPr>
          <p:cNvSpPr txBox="1">
            <a:spLocks/>
          </p:cNvSpPr>
          <p:nvPr/>
        </p:nvSpPr>
        <p:spPr>
          <a:xfrm>
            <a:off x="5625223" y="3608479"/>
            <a:ext cx="18999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dirty="0"/>
              <a:t>04 </a:t>
            </a:r>
          </a:p>
          <a:p>
            <a:r>
              <a:rPr lang="fr-FR" dirty="0"/>
              <a:t>Ressources </a:t>
            </a:r>
          </a:p>
          <a:p>
            <a:r>
              <a:rPr lang="fr-FR" dirty="0"/>
              <a:t>PRODUITES</a:t>
            </a:r>
          </a:p>
        </p:txBody>
      </p:sp>
      <p:sp>
        <p:nvSpPr>
          <p:cNvPr id="20" name="Google Shape;431;p28">
            <a:extLst>
              <a:ext uri="{FF2B5EF4-FFF2-40B4-BE49-F238E27FC236}">
                <a16:creationId xmlns:a16="http://schemas.microsoft.com/office/drawing/2014/main" id="{08D71C89-10EC-41D1-ABF5-EF5A43DDFD03}"/>
              </a:ext>
            </a:extLst>
          </p:cNvPr>
          <p:cNvSpPr txBox="1">
            <a:spLocks/>
          </p:cNvSpPr>
          <p:nvPr/>
        </p:nvSpPr>
        <p:spPr>
          <a:xfrm>
            <a:off x="-84988" y="3905865"/>
            <a:ext cx="16794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pPr algn="ctr"/>
            <a:r>
              <a:rPr lang="fr-FR" sz="2800" dirty="0">
                <a:latin typeface="Source Code Pro ExtraLight" panose="020B0309030403020204" pitchFamily="49" charset="0"/>
                <a:ea typeface="Source Code Pro ExtraLight" panose="020B0309030403020204" pitchFamily="49" charset="0"/>
              </a:rPr>
              <a:t>S</a:t>
            </a:r>
          </a:p>
          <a:p>
            <a:pPr algn="ctr"/>
            <a:r>
              <a:rPr lang="fr-FR" sz="2800" dirty="0">
                <a:latin typeface="Source Code Pro ExtraLight" panose="020B0309030403020204" pitchFamily="49" charset="0"/>
                <a:ea typeface="Source Code Pro ExtraLight" panose="020B0309030403020204" pitchFamily="49" charset="0"/>
              </a:rPr>
              <a:t>O</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M</a:t>
            </a:r>
          </a:p>
          <a:p>
            <a:pPr algn="ctr"/>
            <a:r>
              <a:rPr lang="fr-FR" sz="2800" dirty="0">
                <a:latin typeface="Source Code Pro ExtraLight" panose="020B0309030403020204" pitchFamily="49" charset="0"/>
                <a:ea typeface="Source Code Pro ExtraLight" panose="020B0309030403020204" pitchFamily="49" charset="0"/>
              </a:rPr>
              <a:t>A</a:t>
            </a:r>
          </a:p>
          <a:p>
            <a:pPr algn="ctr"/>
            <a:r>
              <a:rPr lang="fr-FR" sz="2800" dirty="0">
                <a:latin typeface="Source Code Pro ExtraLight" panose="020B0309030403020204" pitchFamily="49" charset="0"/>
                <a:ea typeface="Source Code Pro ExtraLight" panose="020B0309030403020204" pitchFamily="49" charset="0"/>
              </a:rPr>
              <a:t>I</a:t>
            </a:r>
          </a:p>
          <a:p>
            <a:pPr algn="ctr"/>
            <a:r>
              <a:rPr lang="fr-FR" sz="2800" dirty="0">
                <a:latin typeface="Source Code Pro ExtraLight" panose="020B0309030403020204" pitchFamily="49" charset="0"/>
                <a:ea typeface="Source Code Pro ExtraLight" panose="020B0309030403020204" pitchFamily="49" charset="0"/>
              </a:rPr>
              <a:t>R</a:t>
            </a:r>
          </a:p>
          <a:p>
            <a:pPr algn="ctr"/>
            <a:r>
              <a:rPr lang="fr-FR" sz="2800" dirty="0">
                <a:latin typeface="Source Code Pro ExtraLight" panose="020B0309030403020204" pitchFamily="49" charset="0"/>
                <a:ea typeface="Source Code Pro ExtraLight" panose="020B0309030403020204" pitchFamily="49" charset="0"/>
              </a:rPr>
              <a:t>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01.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4005307" y="185062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T</a:t>
            </a:r>
            <a:r>
              <a:rPr lang="fr-FR" sz="3600" dirty="0"/>
              <a:t>h</a:t>
            </a:r>
            <a:r>
              <a:rPr lang="en" sz="3600" dirty="0"/>
              <a:t>ème du projet</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327005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a:solidFill>
                  <a:schemeClr val="tx1"/>
                </a:solidFill>
              </a:rPr>
              <a:t>01. </a:t>
            </a:r>
            <a:br>
              <a:rPr lang="en" sz="320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84438" y="1018656"/>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571750"/>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Thème du projet respectant le thème général imposé</a:t>
            </a:r>
          </a:p>
        </p:txBody>
      </p:sp>
    </p:spTree>
    <p:extLst>
      <p:ext uri="{BB962C8B-B14F-4D97-AF65-F5344CB8AC3E}">
        <p14:creationId xmlns:p14="http://schemas.microsoft.com/office/powerpoint/2010/main" val="229365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784" name="Google Shape;784;p32"/>
          <p:cNvSpPr/>
          <p:nvPr/>
        </p:nvSpPr>
        <p:spPr>
          <a:xfrm>
            <a:off x="546204" y="1042007"/>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2"/>
          <p:cNvSpPr/>
          <p:nvPr/>
        </p:nvSpPr>
        <p:spPr>
          <a:xfrm>
            <a:off x="546204" y="1961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2"/>
          <p:cNvSpPr/>
          <p:nvPr/>
        </p:nvSpPr>
        <p:spPr>
          <a:xfrm>
            <a:off x="495863" y="1063919"/>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495863" y="1915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264043" y="109441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Actrice</a:t>
            </a:r>
            <a:endParaRPr dirty="0"/>
          </a:p>
        </p:txBody>
      </p:sp>
      <p:sp>
        <p:nvSpPr>
          <p:cNvPr id="789" name="Google Shape;789;p32"/>
          <p:cNvSpPr txBox="1">
            <a:spLocks noGrp="1"/>
          </p:cNvSpPr>
          <p:nvPr>
            <p:ph type="ctrTitle" idx="2"/>
          </p:nvPr>
        </p:nvSpPr>
        <p:spPr>
          <a:xfrm>
            <a:off x="1264043" y="201836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Activite de l’actrice</a:t>
            </a:r>
            <a:endParaRPr dirty="0"/>
          </a:p>
        </p:txBody>
      </p:sp>
      <p:sp>
        <p:nvSpPr>
          <p:cNvPr id="790" name="Google Shape;790;p32"/>
          <p:cNvSpPr txBox="1">
            <a:spLocks noGrp="1"/>
          </p:cNvSpPr>
          <p:nvPr>
            <p:ph type="subTitle" idx="3"/>
          </p:nvPr>
        </p:nvSpPr>
        <p:spPr>
          <a:xfrm>
            <a:off x="1264043" y="2203205"/>
            <a:ext cx="2946005" cy="379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Elle est sur son canapé avec son téléphone</a:t>
            </a:r>
            <a:endParaRPr dirty="0"/>
          </a:p>
        </p:txBody>
      </p:sp>
      <p:sp>
        <p:nvSpPr>
          <p:cNvPr id="791" name="Google Shape;791;p32"/>
          <p:cNvSpPr txBox="1">
            <a:spLocks noGrp="1"/>
          </p:cNvSpPr>
          <p:nvPr>
            <p:ph type="subTitle" idx="1"/>
          </p:nvPr>
        </p:nvSpPr>
        <p:spPr>
          <a:xfrm>
            <a:off x="1264043" y="1255257"/>
            <a:ext cx="2126890" cy="3329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Camille DARDOIZE (“Jade”)</a:t>
            </a:r>
            <a:endParaRPr dirty="0"/>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Thème du projet</a:t>
            </a:r>
            <a:endParaRPr dirty="0"/>
          </a:p>
        </p:txBody>
      </p:sp>
      <p:sp>
        <p:nvSpPr>
          <p:cNvPr id="36" name="Google Shape;784;p32">
            <a:extLst>
              <a:ext uri="{FF2B5EF4-FFF2-40B4-BE49-F238E27FC236}">
                <a16:creationId xmlns:a16="http://schemas.microsoft.com/office/drawing/2014/main" id="{1E8AB037-50F0-4FE8-B522-03839C23A54C}"/>
              </a:ext>
            </a:extLst>
          </p:cNvPr>
          <p:cNvSpPr/>
          <p:nvPr/>
        </p:nvSpPr>
        <p:spPr>
          <a:xfrm>
            <a:off x="553451" y="281500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86;p32">
            <a:extLst>
              <a:ext uri="{FF2B5EF4-FFF2-40B4-BE49-F238E27FC236}">
                <a16:creationId xmlns:a16="http://schemas.microsoft.com/office/drawing/2014/main" id="{98F01642-09DF-421B-BDBA-E99A73704A7C}"/>
              </a:ext>
            </a:extLst>
          </p:cNvPr>
          <p:cNvSpPr/>
          <p:nvPr/>
        </p:nvSpPr>
        <p:spPr>
          <a:xfrm>
            <a:off x="495863" y="276881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88;p32">
            <a:extLst>
              <a:ext uri="{FF2B5EF4-FFF2-40B4-BE49-F238E27FC236}">
                <a16:creationId xmlns:a16="http://schemas.microsoft.com/office/drawing/2014/main" id="{2F70C3D9-976E-41C1-92B2-60AF91F9DF52}"/>
              </a:ext>
            </a:extLst>
          </p:cNvPr>
          <p:cNvSpPr txBox="1">
            <a:spLocks/>
          </p:cNvSpPr>
          <p:nvPr/>
        </p:nvSpPr>
        <p:spPr>
          <a:xfrm>
            <a:off x="1264045" y="281068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Objets qui prennent vie</a:t>
            </a:r>
          </a:p>
        </p:txBody>
      </p:sp>
      <p:sp>
        <p:nvSpPr>
          <p:cNvPr id="39" name="Google Shape;791;p32">
            <a:extLst>
              <a:ext uri="{FF2B5EF4-FFF2-40B4-BE49-F238E27FC236}">
                <a16:creationId xmlns:a16="http://schemas.microsoft.com/office/drawing/2014/main" id="{7A35C3BB-B76F-4597-A2F6-8339BF312AF7}"/>
              </a:ext>
            </a:extLst>
          </p:cNvPr>
          <p:cNvSpPr txBox="1">
            <a:spLocks/>
          </p:cNvSpPr>
          <p:nvPr/>
        </p:nvSpPr>
        <p:spPr>
          <a:xfrm>
            <a:off x="1281858" y="3002253"/>
            <a:ext cx="2126890"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Lampe </a:t>
            </a:r>
            <a:r>
              <a:rPr lang="fr-FR" dirty="0" err="1"/>
              <a:t>Pixie</a:t>
            </a:r>
            <a:r>
              <a:rPr lang="fr-FR" dirty="0"/>
              <a:t>, ours en peluche, réveil, lampe maléfique…</a:t>
            </a:r>
          </a:p>
        </p:txBody>
      </p:sp>
      <p:sp>
        <p:nvSpPr>
          <p:cNvPr id="40" name="Google Shape;784;p32">
            <a:extLst>
              <a:ext uri="{FF2B5EF4-FFF2-40B4-BE49-F238E27FC236}">
                <a16:creationId xmlns:a16="http://schemas.microsoft.com/office/drawing/2014/main" id="{5C4D7121-4FD9-4E58-B1FC-6D17191F1963}"/>
              </a:ext>
            </a:extLst>
          </p:cNvPr>
          <p:cNvSpPr/>
          <p:nvPr/>
        </p:nvSpPr>
        <p:spPr>
          <a:xfrm>
            <a:off x="546204" y="3750765"/>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86;p32">
            <a:extLst>
              <a:ext uri="{FF2B5EF4-FFF2-40B4-BE49-F238E27FC236}">
                <a16:creationId xmlns:a16="http://schemas.microsoft.com/office/drawing/2014/main" id="{461178DC-21EC-46E1-B002-56AE27650632}"/>
              </a:ext>
            </a:extLst>
          </p:cNvPr>
          <p:cNvSpPr/>
          <p:nvPr/>
        </p:nvSpPr>
        <p:spPr>
          <a:xfrm>
            <a:off x="495863" y="3704573"/>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88;p32">
            <a:extLst>
              <a:ext uri="{FF2B5EF4-FFF2-40B4-BE49-F238E27FC236}">
                <a16:creationId xmlns:a16="http://schemas.microsoft.com/office/drawing/2014/main" id="{5AE1E2F5-32A4-462F-8CE0-95999E1BDA16}"/>
              </a:ext>
            </a:extLst>
          </p:cNvPr>
          <p:cNvSpPr txBox="1">
            <a:spLocks/>
          </p:cNvSpPr>
          <p:nvPr/>
        </p:nvSpPr>
        <p:spPr>
          <a:xfrm>
            <a:off x="1264043" y="3793651"/>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Objectif</a:t>
            </a:r>
          </a:p>
        </p:txBody>
      </p:sp>
      <p:sp>
        <p:nvSpPr>
          <p:cNvPr id="43" name="Google Shape;791;p32">
            <a:extLst>
              <a:ext uri="{FF2B5EF4-FFF2-40B4-BE49-F238E27FC236}">
                <a16:creationId xmlns:a16="http://schemas.microsoft.com/office/drawing/2014/main" id="{97E77652-CDF3-469B-8954-D66CBFF0BF61}"/>
              </a:ext>
            </a:extLst>
          </p:cNvPr>
          <p:cNvSpPr txBox="1">
            <a:spLocks/>
          </p:cNvSpPr>
          <p:nvPr/>
        </p:nvSpPr>
        <p:spPr>
          <a:xfrm>
            <a:off x="1264044" y="3964854"/>
            <a:ext cx="2222105" cy="2928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err="1"/>
              <a:t>Pixie</a:t>
            </a:r>
            <a:r>
              <a:rPr lang="fr-FR" dirty="0"/>
              <a:t> veut rejoindre une lampe</a:t>
            </a:r>
          </a:p>
        </p:txBody>
      </p:sp>
      <p:sp>
        <p:nvSpPr>
          <p:cNvPr id="44" name="Google Shape;784;p32">
            <a:extLst>
              <a:ext uri="{FF2B5EF4-FFF2-40B4-BE49-F238E27FC236}">
                <a16:creationId xmlns:a16="http://schemas.microsoft.com/office/drawing/2014/main" id="{2B283EC4-D95F-4EFF-A6A6-C5E9A47F996D}"/>
              </a:ext>
            </a:extLst>
          </p:cNvPr>
          <p:cNvSpPr/>
          <p:nvPr/>
        </p:nvSpPr>
        <p:spPr>
          <a:xfrm>
            <a:off x="5035226" y="2089900"/>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86;p32">
            <a:extLst>
              <a:ext uri="{FF2B5EF4-FFF2-40B4-BE49-F238E27FC236}">
                <a16:creationId xmlns:a16="http://schemas.microsoft.com/office/drawing/2014/main" id="{EA1D262C-CBEB-4ECF-8516-562315C9C2F8}"/>
              </a:ext>
            </a:extLst>
          </p:cNvPr>
          <p:cNvSpPr/>
          <p:nvPr/>
        </p:nvSpPr>
        <p:spPr>
          <a:xfrm>
            <a:off x="4984885" y="2043708"/>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88;p32">
            <a:extLst>
              <a:ext uri="{FF2B5EF4-FFF2-40B4-BE49-F238E27FC236}">
                <a16:creationId xmlns:a16="http://schemas.microsoft.com/office/drawing/2014/main" id="{61CB026E-8521-4B23-AC57-971E84FC1A06}"/>
              </a:ext>
            </a:extLst>
          </p:cNvPr>
          <p:cNvSpPr txBox="1">
            <a:spLocks/>
          </p:cNvSpPr>
          <p:nvPr/>
        </p:nvSpPr>
        <p:spPr>
          <a:xfrm>
            <a:off x="5753064" y="211841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Empêchement</a:t>
            </a:r>
          </a:p>
        </p:txBody>
      </p:sp>
      <p:sp>
        <p:nvSpPr>
          <p:cNvPr id="47" name="Google Shape;791;p32">
            <a:extLst>
              <a:ext uri="{FF2B5EF4-FFF2-40B4-BE49-F238E27FC236}">
                <a16:creationId xmlns:a16="http://schemas.microsoft.com/office/drawing/2014/main" id="{152B4658-BB80-4AB5-92BF-1709A4C9740A}"/>
              </a:ext>
            </a:extLst>
          </p:cNvPr>
          <p:cNvSpPr txBox="1">
            <a:spLocks/>
          </p:cNvSpPr>
          <p:nvPr/>
        </p:nvSpPr>
        <p:spPr>
          <a:xfrm>
            <a:off x="5753067" y="2303989"/>
            <a:ext cx="2126890" cy="332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L’étagère est bien trop haute</a:t>
            </a:r>
          </a:p>
        </p:txBody>
      </p:sp>
      <p:sp>
        <p:nvSpPr>
          <p:cNvPr id="48" name="Google Shape;784;p32">
            <a:extLst>
              <a:ext uri="{FF2B5EF4-FFF2-40B4-BE49-F238E27FC236}">
                <a16:creationId xmlns:a16="http://schemas.microsoft.com/office/drawing/2014/main" id="{05789A59-3379-4CFA-B95D-27B9EAE3435D}"/>
              </a:ext>
            </a:extLst>
          </p:cNvPr>
          <p:cNvSpPr/>
          <p:nvPr/>
        </p:nvSpPr>
        <p:spPr>
          <a:xfrm>
            <a:off x="5035226" y="294370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86;p32">
            <a:extLst>
              <a:ext uri="{FF2B5EF4-FFF2-40B4-BE49-F238E27FC236}">
                <a16:creationId xmlns:a16="http://schemas.microsoft.com/office/drawing/2014/main" id="{AECB152A-6D1C-4D11-BEE1-203A440C49A2}"/>
              </a:ext>
            </a:extLst>
          </p:cNvPr>
          <p:cNvSpPr/>
          <p:nvPr/>
        </p:nvSpPr>
        <p:spPr>
          <a:xfrm>
            <a:off x="4984885" y="2989900"/>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88;p32">
            <a:extLst>
              <a:ext uri="{FF2B5EF4-FFF2-40B4-BE49-F238E27FC236}">
                <a16:creationId xmlns:a16="http://schemas.microsoft.com/office/drawing/2014/main" id="{79063F2F-6927-4E3B-B2EE-45F5B4F95416}"/>
              </a:ext>
            </a:extLst>
          </p:cNvPr>
          <p:cNvSpPr txBox="1">
            <a:spLocks/>
          </p:cNvSpPr>
          <p:nvPr/>
        </p:nvSpPr>
        <p:spPr>
          <a:xfrm>
            <a:off x="5753067" y="3031778"/>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Stratégie</a:t>
            </a:r>
          </a:p>
        </p:txBody>
      </p:sp>
      <p:sp>
        <p:nvSpPr>
          <p:cNvPr id="51" name="Google Shape;791;p32">
            <a:extLst>
              <a:ext uri="{FF2B5EF4-FFF2-40B4-BE49-F238E27FC236}">
                <a16:creationId xmlns:a16="http://schemas.microsoft.com/office/drawing/2014/main" id="{85E529FD-3504-41B2-9B48-A382AEA79C84}"/>
              </a:ext>
            </a:extLst>
          </p:cNvPr>
          <p:cNvSpPr txBox="1">
            <a:spLocks/>
          </p:cNvSpPr>
          <p:nvPr/>
        </p:nvSpPr>
        <p:spPr>
          <a:xfrm>
            <a:off x="5753065" y="3222391"/>
            <a:ext cx="2538899"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Passer par la table basse, puis finalement par le bar de la cuisine</a:t>
            </a:r>
          </a:p>
        </p:txBody>
      </p:sp>
      <p:grpSp>
        <p:nvGrpSpPr>
          <p:cNvPr id="52" name="Google Shape;7548;p56">
            <a:extLst>
              <a:ext uri="{FF2B5EF4-FFF2-40B4-BE49-F238E27FC236}">
                <a16:creationId xmlns:a16="http://schemas.microsoft.com/office/drawing/2014/main" id="{5AA34241-5267-47C6-ABFD-760AC482F57E}"/>
              </a:ext>
            </a:extLst>
          </p:cNvPr>
          <p:cNvGrpSpPr/>
          <p:nvPr/>
        </p:nvGrpSpPr>
        <p:grpSpPr>
          <a:xfrm>
            <a:off x="729887" y="1220798"/>
            <a:ext cx="244291" cy="326314"/>
            <a:chOff x="7530697" y="2790299"/>
            <a:chExt cx="244291" cy="326314"/>
          </a:xfrm>
          <a:solidFill>
            <a:srgbClr val="000000"/>
          </a:solidFill>
        </p:grpSpPr>
        <p:sp>
          <p:nvSpPr>
            <p:cNvPr id="53" name="Google Shape;7549;p56">
              <a:extLst>
                <a:ext uri="{FF2B5EF4-FFF2-40B4-BE49-F238E27FC236}">
                  <a16:creationId xmlns:a16="http://schemas.microsoft.com/office/drawing/2014/main" id="{0297D836-AD5D-49CA-9341-28A5B07B45F5}"/>
                </a:ext>
              </a:extLst>
            </p:cNvPr>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4" name="Google Shape;7550;p56">
              <a:extLst>
                <a:ext uri="{FF2B5EF4-FFF2-40B4-BE49-F238E27FC236}">
                  <a16:creationId xmlns:a16="http://schemas.microsoft.com/office/drawing/2014/main" id="{7CD6A404-3E7A-4EC3-BDD0-B44CBAF52871}"/>
                </a:ext>
              </a:extLst>
            </p:cNvPr>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5" name="Google Shape;7551;p56">
              <a:extLst>
                <a:ext uri="{FF2B5EF4-FFF2-40B4-BE49-F238E27FC236}">
                  <a16:creationId xmlns:a16="http://schemas.microsoft.com/office/drawing/2014/main" id="{ADAA6475-BC21-4218-8FD8-F7649244048F}"/>
                </a:ext>
              </a:extLst>
            </p:cNvPr>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6" name="Google Shape;7552;p56">
              <a:extLst>
                <a:ext uri="{FF2B5EF4-FFF2-40B4-BE49-F238E27FC236}">
                  <a16:creationId xmlns:a16="http://schemas.microsoft.com/office/drawing/2014/main" id="{CF2FE2D1-C759-4A1C-9174-DBCC1FAA2D89}"/>
                </a:ext>
              </a:extLst>
            </p:cNvPr>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7" name="Google Shape;7553;p56">
              <a:extLst>
                <a:ext uri="{FF2B5EF4-FFF2-40B4-BE49-F238E27FC236}">
                  <a16:creationId xmlns:a16="http://schemas.microsoft.com/office/drawing/2014/main" id="{3A22B0BA-36D3-4169-A65D-04008AA13476}"/>
                </a:ext>
              </a:extLst>
            </p:cNvPr>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8" name="Google Shape;7554;p56">
              <a:extLst>
                <a:ext uri="{FF2B5EF4-FFF2-40B4-BE49-F238E27FC236}">
                  <a16:creationId xmlns:a16="http://schemas.microsoft.com/office/drawing/2014/main" id="{5D00F619-A9D2-4F94-B434-B11D7D56422B}"/>
                </a:ext>
              </a:extLst>
            </p:cNvPr>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grpSp>
      <p:grpSp>
        <p:nvGrpSpPr>
          <p:cNvPr id="59" name="Google Shape;7421;p56">
            <a:extLst>
              <a:ext uri="{FF2B5EF4-FFF2-40B4-BE49-F238E27FC236}">
                <a16:creationId xmlns:a16="http://schemas.microsoft.com/office/drawing/2014/main" id="{58339453-021A-45DE-B70F-27A0F419746B}"/>
              </a:ext>
            </a:extLst>
          </p:cNvPr>
          <p:cNvGrpSpPr/>
          <p:nvPr/>
        </p:nvGrpSpPr>
        <p:grpSpPr>
          <a:xfrm>
            <a:off x="748241" y="2071287"/>
            <a:ext cx="207582" cy="359594"/>
            <a:chOff x="2656082" y="2287427"/>
            <a:chExt cx="207582" cy="359594"/>
          </a:xfrm>
          <a:solidFill>
            <a:srgbClr val="000000"/>
          </a:solidFill>
        </p:grpSpPr>
        <p:sp>
          <p:nvSpPr>
            <p:cNvPr id="60" name="Google Shape;7422;p56">
              <a:extLst>
                <a:ext uri="{FF2B5EF4-FFF2-40B4-BE49-F238E27FC236}">
                  <a16:creationId xmlns:a16="http://schemas.microsoft.com/office/drawing/2014/main" id="{DF5D98F6-69D6-4158-87FB-D7980D8EC4CB}"/>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23;p56">
              <a:extLst>
                <a:ext uri="{FF2B5EF4-FFF2-40B4-BE49-F238E27FC236}">
                  <a16:creationId xmlns:a16="http://schemas.microsoft.com/office/drawing/2014/main" id="{4251FB3E-5023-49A7-B1E2-C281D768F6E4}"/>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24;p56">
              <a:extLst>
                <a:ext uri="{FF2B5EF4-FFF2-40B4-BE49-F238E27FC236}">
                  <a16:creationId xmlns:a16="http://schemas.microsoft.com/office/drawing/2014/main" id="{15A14958-EA5F-453C-878A-CA06A25343A6}"/>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25;p56">
              <a:extLst>
                <a:ext uri="{FF2B5EF4-FFF2-40B4-BE49-F238E27FC236}">
                  <a16:creationId xmlns:a16="http://schemas.microsoft.com/office/drawing/2014/main" id="{F1EABFEA-B12B-416B-A878-0250FA29C43D}"/>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9785;p60">
            <a:extLst>
              <a:ext uri="{FF2B5EF4-FFF2-40B4-BE49-F238E27FC236}">
                <a16:creationId xmlns:a16="http://schemas.microsoft.com/office/drawing/2014/main" id="{C66AC5A8-D034-4903-9AA6-DD50F765ABE3}"/>
              </a:ext>
            </a:extLst>
          </p:cNvPr>
          <p:cNvGrpSpPr/>
          <p:nvPr/>
        </p:nvGrpSpPr>
        <p:grpSpPr>
          <a:xfrm>
            <a:off x="700546" y="2933239"/>
            <a:ext cx="315092" cy="359397"/>
            <a:chOff x="4017435" y="1499912"/>
            <a:chExt cx="315092" cy="359397"/>
          </a:xfrm>
          <a:solidFill>
            <a:srgbClr val="000000"/>
          </a:solidFill>
        </p:grpSpPr>
        <p:sp>
          <p:nvSpPr>
            <p:cNvPr id="65" name="Google Shape;9786;p60">
              <a:extLst>
                <a:ext uri="{FF2B5EF4-FFF2-40B4-BE49-F238E27FC236}">
                  <a16:creationId xmlns:a16="http://schemas.microsoft.com/office/drawing/2014/main" id="{8C3512FF-51FF-46C4-AA1F-48FA94B02E7A}"/>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787;p60">
              <a:extLst>
                <a:ext uri="{FF2B5EF4-FFF2-40B4-BE49-F238E27FC236}">
                  <a16:creationId xmlns:a16="http://schemas.microsoft.com/office/drawing/2014/main" id="{8838BEF1-E4DD-4E1C-B05A-943A2FA84A1A}"/>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10977;p62">
            <a:extLst>
              <a:ext uri="{FF2B5EF4-FFF2-40B4-BE49-F238E27FC236}">
                <a16:creationId xmlns:a16="http://schemas.microsoft.com/office/drawing/2014/main" id="{C7D47F48-82C0-40F2-83C5-5AFFEB28BB5B}"/>
              </a:ext>
            </a:extLst>
          </p:cNvPr>
          <p:cNvGrpSpPr/>
          <p:nvPr/>
        </p:nvGrpSpPr>
        <p:grpSpPr>
          <a:xfrm>
            <a:off x="701348" y="3860596"/>
            <a:ext cx="332012" cy="355454"/>
            <a:chOff x="7055134" y="2919170"/>
            <a:chExt cx="290321" cy="310820"/>
          </a:xfrm>
          <a:solidFill>
            <a:srgbClr val="000000"/>
          </a:solidFill>
        </p:grpSpPr>
        <p:sp>
          <p:nvSpPr>
            <p:cNvPr id="68" name="Google Shape;10978;p62">
              <a:extLst>
                <a:ext uri="{FF2B5EF4-FFF2-40B4-BE49-F238E27FC236}">
                  <a16:creationId xmlns:a16="http://schemas.microsoft.com/office/drawing/2014/main" id="{D56C8EDF-AA63-4867-BFA3-3DF4A8072280}"/>
                </a:ext>
              </a:extLst>
            </p:cNvPr>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979;p62">
              <a:extLst>
                <a:ext uri="{FF2B5EF4-FFF2-40B4-BE49-F238E27FC236}">
                  <a16:creationId xmlns:a16="http://schemas.microsoft.com/office/drawing/2014/main" id="{6378850B-0837-42BE-AF9A-A66CB7DBF966}"/>
                </a:ext>
              </a:extLst>
            </p:cNvPr>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980;p62">
              <a:extLst>
                <a:ext uri="{FF2B5EF4-FFF2-40B4-BE49-F238E27FC236}">
                  <a16:creationId xmlns:a16="http://schemas.microsoft.com/office/drawing/2014/main" id="{F32B2162-B5CD-42ED-8FCE-60EC68CBF2DB}"/>
                </a:ext>
              </a:extLst>
            </p:cNvPr>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81;p62">
              <a:extLst>
                <a:ext uri="{FF2B5EF4-FFF2-40B4-BE49-F238E27FC236}">
                  <a16:creationId xmlns:a16="http://schemas.microsoft.com/office/drawing/2014/main" id="{A7AAC2BC-5623-447B-8C5F-D898822C3321}"/>
                </a:ext>
              </a:extLst>
            </p:cNvPr>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982;p62">
              <a:extLst>
                <a:ext uri="{FF2B5EF4-FFF2-40B4-BE49-F238E27FC236}">
                  <a16:creationId xmlns:a16="http://schemas.microsoft.com/office/drawing/2014/main" id="{E92F9CDB-D866-4C1F-B817-9B317E6EB9C6}"/>
                </a:ext>
              </a:extLst>
            </p:cNvPr>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983;p62">
              <a:extLst>
                <a:ext uri="{FF2B5EF4-FFF2-40B4-BE49-F238E27FC236}">
                  <a16:creationId xmlns:a16="http://schemas.microsoft.com/office/drawing/2014/main" id="{085A8CAC-623B-4882-816E-7296028DE4D2}"/>
                </a:ext>
              </a:extLst>
            </p:cNvPr>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984;p62">
              <a:extLst>
                <a:ext uri="{FF2B5EF4-FFF2-40B4-BE49-F238E27FC236}">
                  <a16:creationId xmlns:a16="http://schemas.microsoft.com/office/drawing/2014/main" id="{FF569629-59DF-4914-8401-9C35537F4DC3}"/>
                </a:ext>
              </a:extLst>
            </p:cNvPr>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985;p62">
              <a:extLst>
                <a:ext uri="{FF2B5EF4-FFF2-40B4-BE49-F238E27FC236}">
                  <a16:creationId xmlns:a16="http://schemas.microsoft.com/office/drawing/2014/main" id="{C776B153-6A2B-461A-B4C5-E402D5BC3AF7}"/>
                </a:ext>
              </a:extLst>
            </p:cNvPr>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986;p62">
              <a:extLst>
                <a:ext uri="{FF2B5EF4-FFF2-40B4-BE49-F238E27FC236}">
                  <a16:creationId xmlns:a16="http://schemas.microsoft.com/office/drawing/2014/main" id="{E0C6E23C-7766-46A7-950B-2CAE02DCE4AE}"/>
                </a:ext>
              </a:extLst>
            </p:cNvPr>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987;p62">
              <a:extLst>
                <a:ext uri="{FF2B5EF4-FFF2-40B4-BE49-F238E27FC236}">
                  <a16:creationId xmlns:a16="http://schemas.microsoft.com/office/drawing/2014/main" id="{7848BC51-BEC2-41A3-9A9B-5EE153323850}"/>
                </a:ext>
              </a:extLst>
            </p:cNvPr>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988;p62">
              <a:extLst>
                <a:ext uri="{FF2B5EF4-FFF2-40B4-BE49-F238E27FC236}">
                  <a16:creationId xmlns:a16="http://schemas.microsoft.com/office/drawing/2014/main" id="{9F62206D-0138-4679-A9B1-AA442A14A589}"/>
                </a:ext>
              </a:extLst>
            </p:cNvPr>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89;p62">
              <a:extLst>
                <a:ext uri="{FF2B5EF4-FFF2-40B4-BE49-F238E27FC236}">
                  <a16:creationId xmlns:a16="http://schemas.microsoft.com/office/drawing/2014/main" id="{66CA79AD-3D52-405C-8B00-0ED48CA96A28}"/>
                </a:ext>
              </a:extLst>
            </p:cNvPr>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90;p62">
              <a:extLst>
                <a:ext uri="{FF2B5EF4-FFF2-40B4-BE49-F238E27FC236}">
                  <a16:creationId xmlns:a16="http://schemas.microsoft.com/office/drawing/2014/main" id="{5AACD847-7CD7-4DF0-B0F2-6C248EF11A61}"/>
                </a:ext>
              </a:extLst>
            </p:cNvPr>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991;p62">
              <a:extLst>
                <a:ext uri="{FF2B5EF4-FFF2-40B4-BE49-F238E27FC236}">
                  <a16:creationId xmlns:a16="http://schemas.microsoft.com/office/drawing/2014/main" id="{90775229-7381-4900-806A-85BBAA966826}"/>
                </a:ext>
              </a:extLst>
            </p:cNvPr>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115;p57">
            <a:extLst>
              <a:ext uri="{FF2B5EF4-FFF2-40B4-BE49-F238E27FC236}">
                <a16:creationId xmlns:a16="http://schemas.microsoft.com/office/drawing/2014/main" id="{6ABAC2C4-2401-495A-878A-5D0028CD2F52}"/>
              </a:ext>
            </a:extLst>
          </p:cNvPr>
          <p:cNvGrpSpPr/>
          <p:nvPr/>
        </p:nvGrpSpPr>
        <p:grpSpPr>
          <a:xfrm>
            <a:off x="5167632" y="2210817"/>
            <a:ext cx="390287" cy="367065"/>
            <a:chOff x="6649231" y="1500021"/>
            <a:chExt cx="390287" cy="367065"/>
          </a:xfrm>
          <a:solidFill>
            <a:srgbClr val="000000"/>
          </a:solidFill>
        </p:grpSpPr>
        <p:sp>
          <p:nvSpPr>
            <p:cNvPr id="83" name="Google Shape;8116;p57">
              <a:extLst>
                <a:ext uri="{FF2B5EF4-FFF2-40B4-BE49-F238E27FC236}">
                  <a16:creationId xmlns:a16="http://schemas.microsoft.com/office/drawing/2014/main" id="{7065C6C2-E36B-4576-81D5-A2E82EC18478}"/>
                </a:ext>
              </a:extLst>
            </p:cNvPr>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117;p57">
              <a:extLst>
                <a:ext uri="{FF2B5EF4-FFF2-40B4-BE49-F238E27FC236}">
                  <a16:creationId xmlns:a16="http://schemas.microsoft.com/office/drawing/2014/main" id="{81C2C2C1-0BB0-48EC-9DB5-AAFBB7B13EC9}"/>
                </a:ext>
              </a:extLst>
            </p:cNvPr>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118;p57">
              <a:extLst>
                <a:ext uri="{FF2B5EF4-FFF2-40B4-BE49-F238E27FC236}">
                  <a16:creationId xmlns:a16="http://schemas.microsoft.com/office/drawing/2014/main" id="{BE49026F-AB47-4D8D-A1FF-3B7674CAA7DB}"/>
                </a:ext>
              </a:extLst>
            </p:cNvPr>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119;p57">
              <a:extLst>
                <a:ext uri="{FF2B5EF4-FFF2-40B4-BE49-F238E27FC236}">
                  <a16:creationId xmlns:a16="http://schemas.microsoft.com/office/drawing/2014/main" id="{7801E170-50FE-4F18-BA78-BE5BA3DD765E}"/>
                </a:ext>
              </a:extLst>
            </p:cNvPr>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120;p57">
              <a:extLst>
                <a:ext uri="{FF2B5EF4-FFF2-40B4-BE49-F238E27FC236}">
                  <a16:creationId xmlns:a16="http://schemas.microsoft.com/office/drawing/2014/main" id="{292D3229-2CC4-4F3C-93F8-9C976C0C34EC}"/>
                </a:ext>
              </a:extLst>
            </p:cNvPr>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121;p57">
              <a:extLst>
                <a:ext uri="{FF2B5EF4-FFF2-40B4-BE49-F238E27FC236}">
                  <a16:creationId xmlns:a16="http://schemas.microsoft.com/office/drawing/2014/main" id="{6CBABCD2-5625-4D48-992F-68584E2704AB}"/>
                </a:ext>
              </a:extLst>
            </p:cNvPr>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122;p57">
              <a:extLst>
                <a:ext uri="{FF2B5EF4-FFF2-40B4-BE49-F238E27FC236}">
                  <a16:creationId xmlns:a16="http://schemas.microsoft.com/office/drawing/2014/main" id="{1428EA96-986D-4D0F-A4D3-FDFE8AA7595F}"/>
                </a:ext>
              </a:extLst>
            </p:cNvPr>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123;p57">
              <a:extLst>
                <a:ext uri="{FF2B5EF4-FFF2-40B4-BE49-F238E27FC236}">
                  <a16:creationId xmlns:a16="http://schemas.microsoft.com/office/drawing/2014/main" id="{51521D0C-9762-48C9-9227-DEEBE1FB0BEE}"/>
                </a:ext>
              </a:extLst>
            </p:cNvPr>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124;p57">
              <a:extLst>
                <a:ext uri="{FF2B5EF4-FFF2-40B4-BE49-F238E27FC236}">
                  <a16:creationId xmlns:a16="http://schemas.microsoft.com/office/drawing/2014/main" id="{B46E32C5-B4B5-4103-8D90-2F0C5D155FA4}"/>
                </a:ext>
              </a:extLst>
            </p:cNvPr>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125;p57">
              <a:extLst>
                <a:ext uri="{FF2B5EF4-FFF2-40B4-BE49-F238E27FC236}">
                  <a16:creationId xmlns:a16="http://schemas.microsoft.com/office/drawing/2014/main" id="{14207C56-74C3-4616-A430-D50CE6920D75}"/>
                </a:ext>
              </a:extLst>
            </p:cNvPr>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126;p57">
              <a:extLst>
                <a:ext uri="{FF2B5EF4-FFF2-40B4-BE49-F238E27FC236}">
                  <a16:creationId xmlns:a16="http://schemas.microsoft.com/office/drawing/2014/main" id="{7466946C-BA6F-4614-8881-7CABC93D3371}"/>
                </a:ext>
              </a:extLst>
            </p:cNvPr>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127;p57">
              <a:extLst>
                <a:ext uri="{FF2B5EF4-FFF2-40B4-BE49-F238E27FC236}">
                  <a16:creationId xmlns:a16="http://schemas.microsoft.com/office/drawing/2014/main" id="{C342E824-0E06-404E-8440-4420ACDAF1B4}"/>
                </a:ext>
              </a:extLst>
            </p:cNvPr>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8427;p58">
            <a:extLst>
              <a:ext uri="{FF2B5EF4-FFF2-40B4-BE49-F238E27FC236}">
                <a16:creationId xmlns:a16="http://schemas.microsoft.com/office/drawing/2014/main" id="{403C1338-0364-4FF0-AFAE-D8310D14393B}"/>
              </a:ext>
            </a:extLst>
          </p:cNvPr>
          <p:cNvGrpSpPr/>
          <p:nvPr/>
        </p:nvGrpSpPr>
        <p:grpSpPr>
          <a:xfrm>
            <a:off x="5225402" y="3076543"/>
            <a:ext cx="238770" cy="371841"/>
            <a:chOff x="2722090" y="2890162"/>
            <a:chExt cx="238770" cy="371841"/>
          </a:xfrm>
          <a:solidFill>
            <a:srgbClr val="000000"/>
          </a:solidFill>
        </p:grpSpPr>
        <p:sp>
          <p:nvSpPr>
            <p:cNvPr id="97" name="Google Shape;8428;p58">
              <a:extLst>
                <a:ext uri="{FF2B5EF4-FFF2-40B4-BE49-F238E27FC236}">
                  <a16:creationId xmlns:a16="http://schemas.microsoft.com/office/drawing/2014/main" id="{1FAF6E4B-46FD-495C-9FB2-C6462E020DA0}"/>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429;p58">
              <a:extLst>
                <a:ext uri="{FF2B5EF4-FFF2-40B4-BE49-F238E27FC236}">
                  <a16:creationId xmlns:a16="http://schemas.microsoft.com/office/drawing/2014/main" id="{62D8A3F4-AB33-41A9-A2FB-23B7996B4E16}"/>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430;p58">
              <a:extLst>
                <a:ext uri="{FF2B5EF4-FFF2-40B4-BE49-F238E27FC236}">
                  <a16:creationId xmlns:a16="http://schemas.microsoft.com/office/drawing/2014/main" id="{E4AD1DC5-D316-4C80-9A2E-22A5EA32002A}"/>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02.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91965" y="2072069"/>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TECHNIQUES</a:t>
            </a:r>
            <a:br>
              <a:rPr lang="en" sz="3200" dirty="0"/>
            </a:br>
            <a:endParaRPr lang="en" sz="32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02.</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671848"/>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techniques imposées à la réalisation du projet</a:t>
            </a:r>
          </a:p>
        </p:txBody>
      </p:sp>
    </p:spTree>
    <p:extLst>
      <p:ext uri="{BB962C8B-B14F-4D97-AF65-F5344CB8AC3E}">
        <p14:creationId xmlns:p14="http://schemas.microsoft.com/office/powerpoint/2010/main" val="1624569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techniques</a:t>
            </a:r>
            <a:endParaRPr dirty="0"/>
          </a:p>
        </p:txBody>
      </p:sp>
      <p:grpSp>
        <p:nvGrpSpPr>
          <p:cNvPr id="811" name="Google Shape;811;p33"/>
          <p:cNvGrpSpPr/>
          <p:nvPr/>
        </p:nvGrpSpPr>
        <p:grpSpPr>
          <a:xfrm>
            <a:off x="3560694" y="3188556"/>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741276" y="3188556"/>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6385800" y="1546532"/>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741277" y="1569087"/>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832256" y="2232974"/>
            <a:ext cx="2088167"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Color map, normal map metalness etc…</a:t>
            </a:r>
            <a:endParaRPr dirty="0">
              <a:latin typeface="Anaheim"/>
              <a:ea typeface="Anaheim"/>
              <a:cs typeface="Anaheim"/>
              <a:sym typeface="Anaheim"/>
            </a:endParaRPr>
          </a:p>
        </p:txBody>
      </p:sp>
      <p:sp>
        <p:nvSpPr>
          <p:cNvPr id="824" name="Google Shape;824;p33"/>
          <p:cNvSpPr txBox="1">
            <a:spLocks noGrp="1"/>
          </p:cNvSpPr>
          <p:nvPr>
            <p:ph type="ctrTitle" idx="2"/>
          </p:nvPr>
        </p:nvSpPr>
        <p:spPr>
          <a:xfrm>
            <a:off x="1263117" y="3312933"/>
            <a:ext cx="905418" cy="4187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Animation </a:t>
            </a:r>
            <a:endParaRPr sz="1400" dirty="0"/>
          </a:p>
        </p:txBody>
      </p:sp>
      <p:sp>
        <p:nvSpPr>
          <p:cNvPr id="825" name="Google Shape;825;p33"/>
          <p:cNvSpPr txBox="1">
            <a:spLocks noGrp="1"/>
          </p:cNvSpPr>
          <p:nvPr>
            <p:ph type="ctrTitle"/>
          </p:nvPr>
        </p:nvSpPr>
        <p:spPr>
          <a:xfrm>
            <a:off x="1074008" y="1561242"/>
            <a:ext cx="1604665"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Texture de type</a:t>
            </a:r>
            <a:endParaRPr sz="1400" dirty="0"/>
          </a:p>
        </p:txBody>
      </p:sp>
      <p:sp>
        <p:nvSpPr>
          <p:cNvPr id="826" name="Google Shape;826;p33"/>
          <p:cNvSpPr txBox="1">
            <a:spLocks noGrp="1"/>
          </p:cNvSpPr>
          <p:nvPr>
            <p:ph type="ctrTitle" idx="4"/>
          </p:nvPr>
        </p:nvSpPr>
        <p:spPr>
          <a:xfrm>
            <a:off x="3778830" y="3303218"/>
            <a:ext cx="1617136"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Bruitage et effets sonores</a:t>
            </a:r>
            <a:endParaRPr sz="1400" dirty="0"/>
          </a:p>
        </p:txBody>
      </p:sp>
      <p:sp>
        <p:nvSpPr>
          <p:cNvPr id="827" name="Google Shape;827;p33"/>
          <p:cNvSpPr txBox="1">
            <a:spLocks noGrp="1"/>
          </p:cNvSpPr>
          <p:nvPr>
            <p:ph type="subTitle" idx="3"/>
          </p:nvPr>
        </p:nvSpPr>
        <p:spPr>
          <a:xfrm>
            <a:off x="872705" y="3856056"/>
            <a:ext cx="2047718"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S</a:t>
            </a:r>
            <a:r>
              <a:rPr lang="en" dirty="0">
                <a:latin typeface="Anaheim"/>
                <a:ea typeface="Anaheim"/>
                <a:cs typeface="Anaheim"/>
                <a:sym typeface="Anaheim"/>
              </a:rPr>
              <a:t>hape key/keyframe</a:t>
            </a:r>
            <a:endParaRPr dirty="0">
              <a:latin typeface="Anaheim"/>
              <a:ea typeface="Anaheim"/>
              <a:cs typeface="Anaheim"/>
              <a:sym typeface="Anaheim"/>
            </a:endParaRPr>
          </a:p>
        </p:txBody>
      </p:sp>
      <p:sp>
        <p:nvSpPr>
          <p:cNvPr id="828" name="Google Shape;828;p33"/>
          <p:cNvSpPr txBox="1">
            <a:spLocks noGrp="1"/>
          </p:cNvSpPr>
          <p:nvPr>
            <p:ph type="subTitle" idx="5"/>
          </p:nvPr>
        </p:nvSpPr>
        <p:spPr>
          <a:xfrm>
            <a:off x="3631219" y="3916073"/>
            <a:ext cx="2261338"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 </a:t>
            </a:r>
            <a:r>
              <a:rPr lang="fr-FR" dirty="0" err="1">
                <a:latin typeface="Anaheim"/>
                <a:ea typeface="Anaheim"/>
                <a:cs typeface="Anaheim"/>
                <a:sym typeface="Anaheim"/>
              </a:rPr>
              <a:t>See</a:t>
            </a:r>
            <a:r>
              <a:rPr lang="fr-FR" dirty="0">
                <a:latin typeface="Anaheim"/>
                <a:ea typeface="Anaheim"/>
                <a:cs typeface="Anaheim"/>
                <a:sym typeface="Anaheim"/>
              </a:rPr>
              <a:t> </a:t>
            </a:r>
            <a:r>
              <a:rPr lang="fr-FR" dirty="0" err="1">
                <a:latin typeface="Anaheim"/>
                <a:ea typeface="Anaheim"/>
                <a:cs typeface="Anaheim"/>
                <a:sym typeface="Anaheim"/>
              </a:rPr>
              <a:t>you</a:t>
            </a:r>
            <a:r>
              <a:rPr lang="fr-FR" dirty="0">
                <a:latin typeface="Anaheim"/>
                <a:ea typeface="Anaheim"/>
                <a:cs typeface="Anaheim"/>
                <a:sym typeface="Anaheim"/>
              </a:rPr>
              <a:t> </a:t>
            </a:r>
            <a:r>
              <a:rPr lang="fr-FR" dirty="0" err="1">
                <a:latin typeface="Anaheim"/>
                <a:ea typeface="Anaheim"/>
                <a:cs typeface="Anaheim"/>
                <a:sym typeface="Anaheim"/>
              </a:rPr>
              <a:t>again</a:t>
            </a:r>
            <a:r>
              <a:rPr lang="fr-FR" dirty="0">
                <a:latin typeface="Anaheim"/>
                <a:ea typeface="Anaheim"/>
                <a:cs typeface="Anaheim"/>
                <a:sym typeface="Anaheim"/>
              </a:rPr>
              <a:t> », </a:t>
            </a:r>
          </a:p>
          <a:p>
            <a:pPr marL="0" lvl="0" indent="0" algn="l" rtl="0">
              <a:spcBef>
                <a:spcPts val="0"/>
              </a:spcBef>
              <a:spcAft>
                <a:spcPts val="0"/>
              </a:spcAft>
              <a:buNone/>
            </a:pPr>
            <a:r>
              <a:rPr lang="fr-FR" dirty="0">
                <a:latin typeface="Anaheim"/>
                <a:ea typeface="Anaheim"/>
                <a:cs typeface="Anaheim"/>
                <a:sym typeface="Anaheim"/>
              </a:rPr>
              <a:t>« Call me by </a:t>
            </a:r>
            <a:r>
              <a:rPr lang="fr-FR" dirty="0" err="1">
                <a:latin typeface="Anaheim"/>
                <a:ea typeface="Anaheim"/>
                <a:cs typeface="Anaheim"/>
                <a:sym typeface="Anaheim"/>
              </a:rPr>
              <a:t>your</a:t>
            </a:r>
            <a:r>
              <a:rPr lang="fr-FR" dirty="0">
                <a:latin typeface="Anaheim"/>
                <a:ea typeface="Anaheim"/>
                <a:cs typeface="Anaheim"/>
                <a:sym typeface="Anaheim"/>
              </a:rPr>
              <a:t> </a:t>
            </a:r>
            <a:r>
              <a:rPr lang="fr-FR" dirty="0" err="1">
                <a:latin typeface="Anaheim"/>
                <a:ea typeface="Anaheim"/>
                <a:cs typeface="Anaheim"/>
                <a:sym typeface="Anaheim"/>
              </a:rPr>
              <a:t>name</a:t>
            </a:r>
            <a:r>
              <a:rPr lang="fr-FR" dirty="0">
                <a:latin typeface="Anaheim"/>
                <a:ea typeface="Anaheim"/>
                <a:cs typeface="Anaheim"/>
                <a:sym typeface="Anaheim"/>
              </a:rPr>
              <a:t> (Montero) », </a:t>
            </a:r>
          </a:p>
          <a:p>
            <a:pPr marL="0" lvl="0" indent="0" algn="l" rtl="0">
              <a:spcBef>
                <a:spcPts val="0"/>
              </a:spcBef>
              <a:spcAft>
                <a:spcPts val="0"/>
              </a:spcAft>
              <a:buNone/>
            </a:pPr>
            <a:r>
              <a:rPr lang="fr-FR" dirty="0">
                <a:latin typeface="Anaheim"/>
                <a:ea typeface="Anaheim"/>
                <a:cs typeface="Anaheim"/>
                <a:sym typeface="Anaheim"/>
              </a:rPr>
              <a:t>« Final </a:t>
            </a:r>
            <a:r>
              <a:rPr lang="fr-FR" dirty="0" err="1">
                <a:latin typeface="Anaheim"/>
                <a:ea typeface="Anaheim"/>
                <a:cs typeface="Anaheim"/>
                <a:sym typeface="Anaheim"/>
              </a:rPr>
              <a:t>credits</a:t>
            </a:r>
            <a:r>
              <a:rPr lang="fr-FR" dirty="0">
                <a:latin typeface="Anaheim"/>
                <a:ea typeface="Anaheim"/>
                <a:cs typeface="Anaheim"/>
                <a:sym typeface="Anaheim"/>
              </a:rPr>
              <a:t> »,</a:t>
            </a:r>
          </a:p>
          <a:p>
            <a:pPr marL="0" lvl="0" indent="0" algn="l" rtl="0">
              <a:spcBef>
                <a:spcPts val="0"/>
              </a:spcBef>
              <a:spcAft>
                <a:spcPts val="0"/>
              </a:spcAft>
              <a:buNone/>
            </a:pPr>
            <a:r>
              <a:rPr lang="fr-FR" dirty="0">
                <a:latin typeface="Anaheim"/>
                <a:ea typeface="Anaheim"/>
                <a:cs typeface="Anaheim"/>
                <a:sym typeface="Anaheim"/>
              </a:rPr>
              <a:t>Bruitages</a:t>
            </a:r>
            <a:endParaRPr dirty="0">
              <a:latin typeface="Anaheim"/>
              <a:ea typeface="Anaheim"/>
              <a:cs typeface="Anaheim"/>
              <a:sym typeface="Anaheim"/>
            </a:endParaRPr>
          </a:p>
        </p:txBody>
      </p:sp>
      <p:sp>
        <p:nvSpPr>
          <p:cNvPr id="829" name="Google Shape;829;p33"/>
          <p:cNvSpPr txBox="1">
            <a:spLocks noGrp="1"/>
          </p:cNvSpPr>
          <p:nvPr>
            <p:ph type="ctrTitle" idx="6"/>
          </p:nvPr>
        </p:nvSpPr>
        <p:spPr>
          <a:xfrm>
            <a:off x="6603114" y="1658456"/>
            <a:ext cx="1717989"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Mise en place de Squelette</a:t>
            </a:r>
            <a:endParaRPr sz="1400" dirty="0"/>
          </a:p>
        </p:txBody>
      </p:sp>
      <p:sp>
        <p:nvSpPr>
          <p:cNvPr id="830" name="Google Shape;830;p33"/>
          <p:cNvSpPr txBox="1">
            <a:spLocks noGrp="1"/>
          </p:cNvSpPr>
          <p:nvPr>
            <p:ph type="subTitle" idx="7"/>
          </p:nvPr>
        </p:nvSpPr>
        <p:spPr>
          <a:xfrm>
            <a:off x="6540607" y="2274935"/>
            <a:ext cx="1892625" cy="5592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Sur les objets animés</a:t>
            </a:r>
            <a:endParaRPr dirty="0">
              <a:latin typeface="Anaheim"/>
              <a:ea typeface="Anaheim"/>
              <a:cs typeface="Anaheim"/>
              <a:sym typeface="Anaheim"/>
            </a:endParaRPr>
          </a:p>
        </p:txBody>
      </p:sp>
      <p:grpSp>
        <p:nvGrpSpPr>
          <p:cNvPr id="23" name="Google Shape;820;p33">
            <a:extLst>
              <a:ext uri="{FF2B5EF4-FFF2-40B4-BE49-F238E27FC236}">
                <a16:creationId xmlns:a16="http://schemas.microsoft.com/office/drawing/2014/main" id="{ED9892EA-9999-42D9-B7B6-622D05940139}"/>
              </a:ext>
            </a:extLst>
          </p:cNvPr>
          <p:cNvGrpSpPr/>
          <p:nvPr/>
        </p:nvGrpSpPr>
        <p:grpSpPr>
          <a:xfrm>
            <a:off x="3612848" y="1561242"/>
            <a:ext cx="1989550" cy="713693"/>
            <a:chOff x="1575694" y="930575"/>
            <a:chExt cx="1989550" cy="713693"/>
          </a:xfrm>
        </p:grpSpPr>
        <p:sp>
          <p:nvSpPr>
            <p:cNvPr id="24" name="Google Shape;821;p33">
              <a:extLst>
                <a:ext uri="{FF2B5EF4-FFF2-40B4-BE49-F238E27FC236}">
                  <a16:creationId xmlns:a16="http://schemas.microsoft.com/office/drawing/2014/main" id="{55F08E33-C43B-4CDB-9B4F-EEA4AF665E18}"/>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2;p33">
              <a:extLst>
                <a:ext uri="{FF2B5EF4-FFF2-40B4-BE49-F238E27FC236}">
                  <a16:creationId xmlns:a16="http://schemas.microsoft.com/office/drawing/2014/main" id="{13BFC1E8-B7BD-4CB2-BE74-3A78D646F658}"/>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823;p33">
            <a:extLst>
              <a:ext uri="{FF2B5EF4-FFF2-40B4-BE49-F238E27FC236}">
                <a16:creationId xmlns:a16="http://schemas.microsoft.com/office/drawing/2014/main" id="{FC5F0D60-39C0-4468-A832-5C9C71216C86}"/>
              </a:ext>
            </a:extLst>
          </p:cNvPr>
          <p:cNvSpPr txBox="1">
            <a:spLocks/>
          </p:cNvSpPr>
          <p:nvPr/>
        </p:nvSpPr>
        <p:spPr>
          <a:xfrm>
            <a:off x="3732736" y="2260174"/>
            <a:ext cx="1670891" cy="412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lgn="ctr"/>
            <a:r>
              <a:rPr lang="fr-FR" dirty="0">
                <a:latin typeface="Anaheim"/>
                <a:ea typeface="Anaheim"/>
                <a:cs typeface="Anaheim"/>
                <a:sym typeface="Anaheim"/>
              </a:rPr>
              <a:t>Table basse, étagère</a:t>
            </a:r>
          </a:p>
        </p:txBody>
      </p:sp>
      <p:sp>
        <p:nvSpPr>
          <p:cNvPr id="27" name="Google Shape;825;p33">
            <a:extLst>
              <a:ext uri="{FF2B5EF4-FFF2-40B4-BE49-F238E27FC236}">
                <a16:creationId xmlns:a16="http://schemas.microsoft.com/office/drawing/2014/main" id="{63788A99-F0A9-4BF2-9C99-259F5C4DC842}"/>
              </a:ext>
            </a:extLst>
          </p:cNvPr>
          <p:cNvSpPr txBox="1">
            <a:spLocks/>
          </p:cNvSpPr>
          <p:nvPr/>
        </p:nvSpPr>
        <p:spPr>
          <a:xfrm>
            <a:off x="4107684" y="1545823"/>
            <a:ext cx="1604665"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r>
              <a:rPr lang="fr-FR" sz="1400" dirty="0"/>
              <a:t>Occlusion</a:t>
            </a:r>
          </a:p>
        </p:txBody>
      </p:sp>
      <p:grpSp>
        <p:nvGrpSpPr>
          <p:cNvPr id="28" name="Google Shape;811;p33">
            <a:extLst>
              <a:ext uri="{FF2B5EF4-FFF2-40B4-BE49-F238E27FC236}">
                <a16:creationId xmlns:a16="http://schemas.microsoft.com/office/drawing/2014/main" id="{A3CBE064-9D84-4216-BA77-7016713D4154}"/>
              </a:ext>
            </a:extLst>
          </p:cNvPr>
          <p:cNvGrpSpPr/>
          <p:nvPr/>
        </p:nvGrpSpPr>
        <p:grpSpPr>
          <a:xfrm>
            <a:off x="6347290" y="3188556"/>
            <a:ext cx="1989550" cy="713693"/>
            <a:chOff x="1575694" y="930575"/>
            <a:chExt cx="1989550" cy="713693"/>
          </a:xfrm>
        </p:grpSpPr>
        <p:sp>
          <p:nvSpPr>
            <p:cNvPr id="29" name="Google Shape;812;p33">
              <a:extLst>
                <a:ext uri="{FF2B5EF4-FFF2-40B4-BE49-F238E27FC236}">
                  <a16:creationId xmlns:a16="http://schemas.microsoft.com/office/drawing/2014/main" id="{7672D5EE-10CD-4982-BF33-58BEB3037674}"/>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3;p33">
              <a:extLst>
                <a:ext uri="{FF2B5EF4-FFF2-40B4-BE49-F238E27FC236}">
                  <a16:creationId xmlns:a16="http://schemas.microsoft.com/office/drawing/2014/main" id="{38365579-FFE6-4A18-B8E2-A8EB0835DBED}"/>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826;p33">
            <a:extLst>
              <a:ext uri="{FF2B5EF4-FFF2-40B4-BE49-F238E27FC236}">
                <a16:creationId xmlns:a16="http://schemas.microsoft.com/office/drawing/2014/main" id="{1FBB10C8-83C1-4422-A3BE-E6A1F2D61DA5}"/>
              </a:ext>
            </a:extLst>
          </p:cNvPr>
          <p:cNvSpPr txBox="1">
            <a:spLocks/>
          </p:cNvSpPr>
          <p:nvPr/>
        </p:nvSpPr>
        <p:spPr>
          <a:xfrm>
            <a:off x="6962639" y="3163087"/>
            <a:ext cx="1617136"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pPr>
              <a:buClr>
                <a:schemeClr val="dk1"/>
              </a:buClr>
              <a:buSzPts val="1100"/>
              <a:buFont typeface="Arial"/>
              <a:buNone/>
            </a:pPr>
            <a:r>
              <a:rPr lang="fr-FR" sz="1400" dirty="0"/>
              <a:t>Ombres</a:t>
            </a:r>
          </a:p>
        </p:txBody>
      </p:sp>
      <p:sp>
        <p:nvSpPr>
          <p:cNvPr id="32" name="Google Shape;828;p33">
            <a:extLst>
              <a:ext uri="{FF2B5EF4-FFF2-40B4-BE49-F238E27FC236}">
                <a16:creationId xmlns:a16="http://schemas.microsoft.com/office/drawing/2014/main" id="{A9F708B7-DAFF-42C6-B4BC-B501B8DC8FAF}"/>
              </a:ext>
            </a:extLst>
          </p:cNvPr>
          <p:cNvSpPr txBox="1">
            <a:spLocks/>
          </p:cNvSpPr>
          <p:nvPr/>
        </p:nvSpPr>
        <p:spPr>
          <a:xfrm>
            <a:off x="6540607" y="3856056"/>
            <a:ext cx="3067200" cy="97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r>
              <a:rPr lang="en-US" dirty="0">
                <a:latin typeface="Anaheim"/>
                <a:ea typeface="Anaheim"/>
                <a:cs typeface="Anaheim"/>
                <a:sym typeface="Anaheim"/>
              </a:rPr>
              <a:t>Ombres </a:t>
            </a:r>
            <a:r>
              <a:rPr lang="en-US" dirty="0" err="1">
                <a:latin typeface="Anaheim"/>
                <a:ea typeface="Anaheim"/>
                <a:cs typeface="Anaheim"/>
                <a:sym typeface="Anaheim"/>
              </a:rPr>
              <a:t>ajoutées</a:t>
            </a:r>
            <a:r>
              <a:rPr lang="en-US" dirty="0">
                <a:latin typeface="Anaheim"/>
                <a:ea typeface="Anaheim"/>
                <a:cs typeface="Anaheim"/>
                <a:sym typeface="Anaheim"/>
              </a:rPr>
              <a:t> sur</a:t>
            </a:r>
          </a:p>
          <a:p>
            <a:pPr marL="0" indent="0"/>
            <a:r>
              <a:rPr lang="en-US" dirty="0" err="1">
                <a:latin typeface="Anaheim"/>
                <a:ea typeface="Anaheim"/>
                <a:cs typeface="Anaheim"/>
                <a:sym typeface="Anaheim"/>
              </a:rPr>
              <a:t>plusieurs</a:t>
            </a:r>
            <a:r>
              <a:rPr lang="en-US" dirty="0">
                <a:latin typeface="Anaheim"/>
                <a:ea typeface="Anaheim"/>
                <a:cs typeface="Anaheim"/>
                <a:sym typeface="Anaheim"/>
              </a:rPr>
              <a:t> plans</a:t>
            </a:r>
          </a:p>
        </p:txBody>
      </p:sp>
    </p:spTree>
    <p:extLst>
      <p:ext uri="{BB962C8B-B14F-4D97-AF65-F5344CB8AC3E}">
        <p14:creationId xmlns:p14="http://schemas.microsoft.com/office/powerpoint/2010/main" val="238187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784;p32">
            <a:extLst>
              <a:ext uri="{FF2B5EF4-FFF2-40B4-BE49-F238E27FC236}">
                <a16:creationId xmlns:a16="http://schemas.microsoft.com/office/drawing/2014/main" id="{1DB88A78-6E82-4FDB-B3ED-86713D2A98CD}"/>
              </a:ext>
            </a:extLst>
          </p:cNvPr>
          <p:cNvSpPr/>
          <p:nvPr/>
        </p:nvSpPr>
        <p:spPr>
          <a:xfrm>
            <a:off x="2680448" y="869932"/>
            <a:ext cx="3535858" cy="319892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98;p31">
            <a:extLst>
              <a:ext uri="{FF2B5EF4-FFF2-40B4-BE49-F238E27FC236}">
                <a16:creationId xmlns:a16="http://schemas.microsoft.com/office/drawing/2014/main" id="{5DF6322F-15AA-48F4-AD06-01518EABAAE1}"/>
              </a:ext>
            </a:extLst>
          </p:cNvPr>
          <p:cNvSpPr txBox="1">
            <a:spLocks noGrp="1"/>
          </p:cNvSpPr>
          <p:nvPr>
            <p:ph type="ctrTitle"/>
          </p:nvPr>
        </p:nvSpPr>
        <p:spPr>
          <a:xfrm>
            <a:off x="3105244" y="1229446"/>
            <a:ext cx="3270056" cy="110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600" dirty="0"/>
              <a:t>03. </a:t>
            </a:r>
            <a:br>
              <a:rPr lang="en" sz="3200" dirty="0"/>
            </a:br>
            <a:endParaRPr sz="3200" dirty="0"/>
          </a:p>
        </p:txBody>
      </p:sp>
      <p:grpSp>
        <p:nvGrpSpPr>
          <p:cNvPr id="12" name="Google Shape;682;p31">
            <a:extLst>
              <a:ext uri="{FF2B5EF4-FFF2-40B4-BE49-F238E27FC236}">
                <a16:creationId xmlns:a16="http://schemas.microsoft.com/office/drawing/2014/main" id="{FCC59EAD-21F8-4CF2-87F4-3F485299DD5D}"/>
              </a:ext>
            </a:extLst>
          </p:cNvPr>
          <p:cNvGrpSpPr/>
          <p:nvPr/>
        </p:nvGrpSpPr>
        <p:grpSpPr>
          <a:xfrm>
            <a:off x="1772871" y="4540158"/>
            <a:ext cx="5695564" cy="115591"/>
            <a:chOff x="0" y="4397412"/>
            <a:chExt cx="4600713" cy="150450"/>
          </a:xfrm>
        </p:grpSpPr>
        <p:sp>
          <p:nvSpPr>
            <p:cNvPr id="13" name="Google Shape;683;p31">
              <a:extLst>
                <a:ext uri="{FF2B5EF4-FFF2-40B4-BE49-F238E27FC236}">
                  <a16:creationId xmlns:a16="http://schemas.microsoft.com/office/drawing/2014/main" id="{0F1D0313-B907-4795-B7AA-3B9A2B56567E}"/>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84;p31">
              <a:extLst>
                <a:ext uri="{FF2B5EF4-FFF2-40B4-BE49-F238E27FC236}">
                  <a16:creationId xmlns:a16="http://schemas.microsoft.com/office/drawing/2014/main" id="{775888C6-FD24-44F4-AED8-4C886ADEBEDF}"/>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p31">
              <a:extLst>
                <a:ext uri="{FF2B5EF4-FFF2-40B4-BE49-F238E27FC236}">
                  <a16:creationId xmlns:a16="http://schemas.microsoft.com/office/drawing/2014/main" id="{BB2AE430-6FC4-450F-B79F-3A31E6F9D0ED}"/>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6;p31">
              <a:extLst>
                <a:ext uri="{FF2B5EF4-FFF2-40B4-BE49-F238E27FC236}">
                  <a16:creationId xmlns:a16="http://schemas.microsoft.com/office/drawing/2014/main" id="{E0B89DCF-D5E9-4F1E-8DA4-8EA023F8A33E}"/>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7;p31">
              <a:extLst>
                <a:ext uri="{FF2B5EF4-FFF2-40B4-BE49-F238E27FC236}">
                  <a16:creationId xmlns:a16="http://schemas.microsoft.com/office/drawing/2014/main" id="{54B28FFD-F9D9-4A24-B93F-3B0417C99D22}"/>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98;p31">
            <a:extLst>
              <a:ext uri="{FF2B5EF4-FFF2-40B4-BE49-F238E27FC236}">
                <a16:creationId xmlns:a16="http://schemas.microsoft.com/office/drawing/2014/main" id="{69917745-1B98-4768-AC35-D16B34CCC078}"/>
              </a:ext>
            </a:extLst>
          </p:cNvPr>
          <p:cNvSpPr txBox="1">
            <a:spLocks/>
          </p:cNvSpPr>
          <p:nvPr/>
        </p:nvSpPr>
        <p:spPr>
          <a:xfrm>
            <a:off x="3855001" y="2648234"/>
            <a:ext cx="2819882"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3600" dirty="0"/>
              <a:t>CONTRAINTES ORGANISA-</a:t>
            </a:r>
          </a:p>
          <a:p>
            <a:r>
              <a:rPr lang="en" sz="3600" dirty="0"/>
              <a:t>tionnelles</a:t>
            </a:r>
            <a:br>
              <a:rPr lang="en" sz="3600" dirty="0"/>
            </a:br>
            <a:endParaRPr lang="en" sz="3600" dirty="0"/>
          </a:p>
        </p:txBody>
      </p:sp>
      <p:sp>
        <p:nvSpPr>
          <p:cNvPr id="21" name="Google Shape;698;p31">
            <a:extLst>
              <a:ext uri="{FF2B5EF4-FFF2-40B4-BE49-F238E27FC236}">
                <a16:creationId xmlns:a16="http://schemas.microsoft.com/office/drawing/2014/main" id="{DAD19318-BB17-4085-971A-27B3D08590F0}"/>
              </a:ext>
            </a:extLst>
          </p:cNvPr>
          <p:cNvSpPr txBox="1">
            <a:spLocks/>
          </p:cNvSpPr>
          <p:nvPr/>
        </p:nvSpPr>
        <p:spPr>
          <a:xfrm>
            <a:off x="3161078" y="1229446"/>
            <a:ext cx="117731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 sz="6600" dirty="0">
                <a:solidFill>
                  <a:schemeClr val="tx1"/>
                </a:solidFill>
              </a:rPr>
              <a:t>03.</a:t>
            </a:r>
            <a:br>
              <a:rPr lang="en" sz="3200" dirty="0">
                <a:solidFill>
                  <a:schemeClr val="tx1"/>
                </a:solidFill>
              </a:rPr>
            </a:br>
            <a:endParaRPr lang="en" sz="3200" dirty="0">
              <a:solidFill>
                <a:schemeClr val="tx1"/>
              </a:solidFill>
            </a:endParaRPr>
          </a:p>
        </p:txBody>
      </p:sp>
      <p:sp>
        <p:nvSpPr>
          <p:cNvPr id="22" name="Arc 21">
            <a:extLst>
              <a:ext uri="{FF2B5EF4-FFF2-40B4-BE49-F238E27FC236}">
                <a16:creationId xmlns:a16="http://schemas.microsoft.com/office/drawing/2014/main" id="{D7B2BC82-DB0F-4318-B583-131718A228EF}"/>
              </a:ext>
            </a:extLst>
          </p:cNvPr>
          <p:cNvSpPr/>
          <p:nvPr/>
        </p:nvSpPr>
        <p:spPr>
          <a:xfrm>
            <a:off x="4698619" y="1001975"/>
            <a:ext cx="1367356" cy="1081788"/>
          </a:xfrm>
          <a:prstGeom prst="arc">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9" name="Google Shape;2441;p41">
            <a:extLst>
              <a:ext uri="{FF2B5EF4-FFF2-40B4-BE49-F238E27FC236}">
                <a16:creationId xmlns:a16="http://schemas.microsoft.com/office/drawing/2014/main" id="{1750C361-BA9D-46A0-B1AA-0B253E926AC1}"/>
              </a:ext>
            </a:extLst>
          </p:cNvPr>
          <p:cNvSpPr/>
          <p:nvPr/>
        </p:nvSpPr>
        <p:spPr>
          <a:xfrm>
            <a:off x="3049410" y="758140"/>
            <a:ext cx="3270056" cy="290621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9;p31">
            <a:extLst>
              <a:ext uri="{FF2B5EF4-FFF2-40B4-BE49-F238E27FC236}">
                <a16:creationId xmlns:a16="http://schemas.microsoft.com/office/drawing/2014/main" id="{F3DBBACE-F629-47DA-A7EE-DE606658F28D}"/>
              </a:ext>
            </a:extLst>
          </p:cNvPr>
          <p:cNvSpPr txBox="1">
            <a:spLocks noGrp="1"/>
          </p:cNvSpPr>
          <p:nvPr>
            <p:ph type="subTitle" idx="1"/>
          </p:nvPr>
        </p:nvSpPr>
        <p:spPr>
          <a:xfrm>
            <a:off x="3528238" y="2987713"/>
            <a:ext cx="23124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différentes contraintes organisationnelles imposées à la réalisation du projet</a:t>
            </a:r>
          </a:p>
        </p:txBody>
      </p:sp>
    </p:spTree>
    <p:extLst>
      <p:ext uri="{BB962C8B-B14F-4D97-AF65-F5344CB8AC3E}">
        <p14:creationId xmlns:p14="http://schemas.microsoft.com/office/powerpoint/2010/main" val="2748484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37"/>
          <p:cNvSpPr txBox="1"/>
          <p:nvPr/>
        </p:nvSpPr>
        <p:spPr>
          <a:xfrm>
            <a:off x="1157143" y="209546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fr-FR" dirty="0">
                <a:solidFill>
                  <a:schemeClr val="tx1">
                    <a:lumMod val="10000"/>
                  </a:schemeClr>
                </a:solidFill>
                <a:latin typeface="Whitney"/>
              </a:rPr>
              <a:t>P</a:t>
            </a:r>
            <a:r>
              <a:rPr lang="fr-FR" sz="1400" b="0" i="0" dirty="0">
                <a:solidFill>
                  <a:schemeClr val="tx1">
                    <a:lumMod val="10000"/>
                  </a:schemeClr>
                </a:solidFill>
                <a:effectLst/>
                <a:latin typeface="Whitney"/>
              </a:rPr>
              <a:t>roposition de Camille retenue</a:t>
            </a:r>
            <a:endParaRPr sz="1100" dirty="0">
              <a:solidFill>
                <a:schemeClr val="tx1">
                  <a:lumMod val="10000"/>
                </a:schemeClr>
              </a:solidFill>
              <a:latin typeface="Anaheim"/>
              <a:ea typeface="Anaheim"/>
              <a:cs typeface="Anaheim"/>
              <a:sym typeface="Anaheim"/>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dirty="0">
                <a:solidFill>
                  <a:schemeClr val="tx1">
                    <a:lumMod val="10000"/>
                  </a:schemeClr>
                </a:solidFill>
                <a:latin typeface="Whitney"/>
              </a:rPr>
              <a:t>E</a:t>
            </a:r>
            <a:r>
              <a:rPr lang="fr-FR" sz="1400" b="0" i="0" dirty="0">
                <a:solidFill>
                  <a:schemeClr val="tx1">
                    <a:lumMod val="10000"/>
                  </a:schemeClr>
                </a:solidFill>
                <a:effectLst/>
                <a:latin typeface="Whitney"/>
              </a:rPr>
              <a:t>criture en équipe</a:t>
            </a:r>
            <a:endParaRPr sz="1100" dirty="0">
              <a:solidFill>
                <a:schemeClr val="tx1">
                  <a:lumMod val="10000"/>
                </a:schemeClr>
              </a:solidFill>
              <a:latin typeface="Anaheim"/>
              <a:ea typeface="Anaheim"/>
              <a:cs typeface="Anaheim"/>
              <a:sym typeface="Anaheim"/>
            </a:endParaRPr>
          </a:p>
        </p:txBody>
      </p:sp>
      <p:sp>
        <p:nvSpPr>
          <p:cNvPr id="1145" name="Google Shape;1145;p37"/>
          <p:cNvSpPr txBox="1"/>
          <p:nvPr/>
        </p:nvSpPr>
        <p:spPr>
          <a:xfrm>
            <a:off x="5988850" y="3381250"/>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sz="1400" b="0" i="0" dirty="0">
                <a:solidFill>
                  <a:schemeClr val="tx1">
                    <a:lumMod val="10000"/>
                  </a:schemeClr>
                </a:solidFill>
                <a:effectLst/>
                <a:latin typeface="Whitney"/>
              </a:rPr>
              <a:t>Trello, GitHub, réunions</a:t>
            </a:r>
            <a:endParaRPr sz="1100" dirty="0">
              <a:solidFill>
                <a:schemeClr val="tx1">
                  <a:lumMod val="10000"/>
                </a:schemeClr>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SYNOPSIS</a:t>
            </a:r>
            <a:endParaRPr dirty="0">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20517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évenemencier</a:t>
            </a:r>
            <a:endParaRPr dirty="0">
              <a:solidFill>
                <a:schemeClr val="accent3"/>
              </a:solidFill>
              <a:latin typeface="Staatliches"/>
              <a:ea typeface="Staatliches"/>
              <a:cs typeface="Staatliches"/>
              <a:sym typeface="Staatliches"/>
            </a:endParaRPr>
          </a:p>
        </p:txBody>
      </p:sp>
      <p:sp>
        <p:nvSpPr>
          <p:cNvPr id="1148" name="Google Shape;1148;p37"/>
          <p:cNvSpPr txBox="1"/>
          <p:nvPr/>
        </p:nvSpPr>
        <p:spPr>
          <a:xfrm>
            <a:off x="5988850" y="2994807"/>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Organisation</a:t>
            </a:r>
            <a:endParaRPr dirty="0">
              <a:solidFill>
                <a:schemeClr val="accent3"/>
              </a:solidFill>
              <a:latin typeface="Staatliches"/>
              <a:ea typeface="Staatliches"/>
              <a:cs typeface="Staatliches"/>
              <a:sym typeface="Staatliches"/>
            </a:endParaRPr>
          </a:p>
        </p:txBody>
      </p:sp>
      <p:sp>
        <p:nvSpPr>
          <p:cNvPr id="1149" name="Google Shape;1149;p37"/>
          <p:cNvSpPr txBox="1"/>
          <p:nvPr/>
        </p:nvSpPr>
        <p:spPr>
          <a:xfrm>
            <a:off x="1293922" y="3309193"/>
            <a:ext cx="2051700" cy="697800"/>
          </a:xfrm>
          <a:prstGeom prst="rect">
            <a:avLst/>
          </a:prstGeom>
          <a:noFill/>
          <a:ln>
            <a:noFill/>
          </a:ln>
        </p:spPr>
        <p:txBody>
          <a:bodyPr spcFirstLastPara="1" wrap="square" lIns="91425" tIns="91425" rIns="91425" bIns="91425" anchor="t" anchorCtr="0">
            <a:noAutofit/>
          </a:bodyPr>
          <a:lstStyle/>
          <a:p>
            <a:pPr fontAlgn="base"/>
            <a:r>
              <a:rPr lang="fr-FR" dirty="0">
                <a:latin typeface="inherit"/>
              </a:rPr>
              <a:t>S</a:t>
            </a:r>
            <a:r>
              <a:rPr lang="fr-FR" sz="1400" b="0" dirty="0">
                <a:effectLst/>
                <a:latin typeface="inherit"/>
              </a:rPr>
              <a:t>toryboard au brouillon en équipe, puis mise au propre par Camille</a:t>
            </a:r>
            <a:endParaRPr sz="1100" dirty="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Storyboard</a:t>
            </a:r>
            <a:endParaRPr dirty="0">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organisationnelles</a:t>
            </a:r>
            <a:endParaRPr dirty="0"/>
          </a:p>
        </p:txBody>
      </p:sp>
      <p:grpSp>
        <p:nvGrpSpPr>
          <p:cNvPr id="74" name="Google Shape;8074;p57">
            <a:extLst>
              <a:ext uri="{FF2B5EF4-FFF2-40B4-BE49-F238E27FC236}">
                <a16:creationId xmlns:a16="http://schemas.microsoft.com/office/drawing/2014/main" id="{BDBE6E52-C192-465D-8533-C4F92B73BDDE}"/>
              </a:ext>
            </a:extLst>
          </p:cNvPr>
          <p:cNvGrpSpPr/>
          <p:nvPr/>
        </p:nvGrpSpPr>
        <p:grpSpPr>
          <a:xfrm>
            <a:off x="5087788" y="2157764"/>
            <a:ext cx="343269" cy="342505"/>
            <a:chOff x="1745217" y="1515471"/>
            <a:chExt cx="343269" cy="342505"/>
          </a:xfrm>
          <a:solidFill>
            <a:srgbClr val="000000"/>
          </a:solidFill>
        </p:grpSpPr>
        <p:sp>
          <p:nvSpPr>
            <p:cNvPr id="75" name="Google Shape;8075;p57">
              <a:extLst>
                <a:ext uri="{FF2B5EF4-FFF2-40B4-BE49-F238E27FC236}">
                  <a16:creationId xmlns:a16="http://schemas.microsoft.com/office/drawing/2014/main" id="{1F28FECA-19CA-4BC1-89AA-39E92C5EBD53}"/>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076;p57">
              <a:extLst>
                <a:ext uri="{FF2B5EF4-FFF2-40B4-BE49-F238E27FC236}">
                  <a16:creationId xmlns:a16="http://schemas.microsoft.com/office/drawing/2014/main" id="{934722DA-FD01-4309-8D40-460E5BE3318E}"/>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77;p57">
              <a:extLst>
                <a:ext uri="{FF2B5EF4-FFF2-40B4-BE49-F238E27FC236}">
                  <a16:creationId xmlns:a16="http://schemas.microsoft.com/office/drawing/2014/main" id="{FDB75CFA-99C9-4F28-8D78-B947E0A8DAEA}"/>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78;p57">
              <a:extLst>
                <a:ext uri="{FF2B5EF4-FFF2-40B4-BE49-F238E27FC236}">
                  <a16:creationId xmlns:a16="http://schemas.microsoft.com/office/drawing/2014/main" id="{0A7D2ABF-13F5-4DFB-9028-8798BD55B790}"/>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0383;p60">
            <a:extLst>
              <a:ext uri="{FF2B5EF4-FFF2-40B4-BE49-F238E27FC236}">
                <a16:creationId xmlns:a16="http://schemas.microsoft.com/office/drawing/2014/main" id="{E412E256-7DBF-4D7F-84FF-07A24E3E4F2D}"/>
              </a:ext>
            </a:extLst>
          </p:cNvPr>
          <p:cNvGrpSpPr/>
          <p:nvPr/>
        </p:nvGrpSpPr>
        <p:grpSpPr>
          <a:xfrm>
            <a:off x="3787916" y="2132315"/>
            <a:ext cx="362979" cy="390643"/>
            <a:chOff x="1768821" y="3361108"/>
            <a:chExt cx="278739" cy="339073"/>
          </a:xfrm>
          <a:solidFill>
            <a:srgbClr val="000000"/>
          </a:solidFill>
        </p:grpSpPr>
        <p:sp>
          <p:nvSpPr>
            <p:cNvPr id="92" name="Google Shape;10384;p60">
              <a:extLst>
                <a:ext uri="{FF2B5EF4-FFF2-40B4-BE49-F238E27FC236}">
                  <a16:creationId xmlns:a16="http://schemas.microsoft.com/office/drawing/2014/main" id="{7AEFC040-63E5-4544-AEDF-A8158AC460F2}"/>
                </a:ext>
              </a:extLst>
            </p:cNvPr>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385;p60">
              <a:extLst>
                <a:ext uri="{FF2B5EF4-FFF2-40B4-BE49-F238E27FC236}">
                  <a16:creationId xmlns:a16="http://schemas.microsoft.com/office/drawing/2014/main" id="{76DD2935-706D-43B6-88BA-507A4B99CD54}"/>
                </a:ext>
              </a:extLst>
            </p:cNvPr>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386;p60">
              <a:extLst>
                <a:ext uri="{FF2B5EF4-FFF2-40B4-BE49-F238E27FC236}">
                  <a16:creationId xmlns:a16="http://schemas.microsoft.com/office/drawing/2014/main" id="{2C06F5A6-E4AE-4CE2-BFCC-ABF326213AB9}"/>
                </a:ext>
              </a:extLst>
            </p:cNvPr>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387;p60">
              <a:extLst>
                <a:ext uri="{FF2B5EF4-FFF2-40B4-BE49-F238E27FC236}">
                  <a16:creationId xmlns:a16="http://schemas.microsoft.com/office/drawing/2014/main" id="{C87AB133-EAA5-40F7-A9BD-B9ECF6AF1C36}"/>
                </a:ext>
              </a:extLst>
            </p:cNvPr>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388;p60">
              <a:extLst>
                <a:ext uri="{FF2B5EF4-FFF2-40B4-BE49-F238E27FC236}">
                  <a16:creationId xmlns:a16="http://schemas.microsoft.com/office/drawing/2014/main" id="{6D2C4DA0-5B7C-4501-9015-376A5DAACE3C}"/>
                </a:ext>
              </a:extLst>
            </p:cNvPr>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389;p60">
              <a:extLst>
                <a:ext uri="{FF2B5EF4-FFF2-40B4-BE49-F238E27FC236}">
                  <a16:creationId xmlns:a16="http://schemas.microsoft.com/office/drawing/2014/main" id="{B776FE3F-24A0-4738-AA13-645CE468999F}"/>
                </a:ext>
              </a:extLst>
            </p:cNvPr>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390;p60">
              <a:extLst>
                <a:ext uri="{FF2B5EF4-FFF2-40B4-BE49-F238E27FC236}">
                  <a16:creationId xmlns:a16="http://schemas.microsoft.com/office/drawing/2014/main" id="{1D23C543-6ADE-4138-9AD2-88C2708D2C1A}"/>
                </a:ext>
              </a:extLst>
            </p:cNvPr>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391;p60">
              <a:extLst>
                <a:ext uri="{FF2B5EF4-FFF2-40B4-BE49-F238E27FC236}">
                  <a16:creationId xmlns:a16="http://schemas.microsoft.com/office/drawing/2014/main" id="{8B2630DC-105A-42A8-82B0-CDCDACFA847E}"/>
                </a:ext>
              </a:extLst>
            </p:cNvPr>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392;p60">
              <a:extLst>
                <a:ext uri="{FF2B5EF4-FFF2-40B4-BE49-F238E27FC236}">
                  <a16:creationId xmlns:a16="http://schemas.microsoft.com/office/drawing/2014/main" id="{A73B76FA-6C01-480E-B0B6-4C38E3E25861}"/>
                </a:ext>
              </a:extLst>
            </p:cNvPr>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393;p60">
              <a:extLst>
                <a:ext uri="{FF2B5EF4-FFF2-40B4-BE49-F238E27FC236}">
                  <a16:creationId xmlns:a16="http://schemas.microsoft.com/office/drawing/2014/main" id="{7788B2BF-1BEE-4208-8FA8-671D795A4C1E}"/>
                </a:ext>
              </a:extLst>
            </p:cNvPr>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394;p60">
              <a:extLst>
                <a:ext uri="{FF2B5EF4-FFF2-40B4-BE49-F238E27FC236}">
                  <a16:creationId xmlns:a16="http://schemas.microsoft.com/office/drawing/2014/main" id="{63BF87B7-179A-4CE9-9249-2FF0F3CD9E68}"/>
                </a:ext>
              </a:extLst>
            </p:cNvPr>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169;p60">
            <a:extLst>
              <a:ext uri="{FF2B5EF4-FFF2-40B4-BE49-F238E27FC236}">
                <a16:creationId xmlns:a16="http://schemas.microsoft.com/office/drawing/2014/main" id="{ED22A67F-2125-4A10-A127-2DCF406C0303}"/>
              </a:ext>
            </a:extLst>
          </p:cNvPr>
          <p:cNvGrpSpPr/>
          <p:nvPr/>
        </p:nvGrpSpPr>
        <p:grpSpPr>
          <a:xfrm>
            <a:off x="3841195" y="3432204"/>
            <a:ext cx="301861" cy="332871"/>
            <a:chOff x="1396957" y="4287365"/>
            <a:chExt cx="301861" cy="332871"/>
          </a:xfrm>
          <a:solidFill>
            <a:srgbClr val="000000"/>
          </a:solidFill>
        </p:grpSpPr>
        <p:sp>
          <p:nvSpPr>
            <p:cNvPr id="104" name="Google Shape;10170;p60">
              <a:extLst>
                <a:ext uri="{FF2B5EF4-FFF2-40B4-BE49-F238E27FC236}">
                  <a16:creationId xmlns:a16="http://schemas.microsoft.com/office/drawing/2014/main" id="{FA9047DF-01BC-44E0-B302-2730E9BEC6A4}"/>
                </a:ext>
              </a:extLst>
            </p:cNvPr>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71;p60">
              <a:extLst>
                <a:ext uri="{FF2B5EF4-FFF2-40B4-BE49-F238E27FC236}">
                  <a16:creationId xmlns:a16="http://schemas.microsoft.com/office/drawing/2014/main" id="{AF3EE675-4505-405A-B32E-87BB38684DA7}"/>
                </a:ext>
              </a:extLst>
            </p:cNvPr>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72;p60">
              <a:extLst>
                <a:ext uri="{FF2B5EF4-FFF2-40B4-BE49-F238E27FC236}">
                  <a16:creationId xmlns:a16="http://schemas.microsoft.com/office/drawing/2014/main" id="{B407B71F-05B1-456A-9517-5E7CDE46B5D2}"/>
                </a:ext>
              </a:extLst>
            </p:cNvPr>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73;p60">
              <a:extLst>
                <a:ext uri="{FF2B5EF4-FFF2-40B4-BE49-F238E27FC236}">
                  <a16:creationId xmlns:a16="http://schemas.microsoft.com/office/drawing/2014/main" id="{6BBF516C-B4CC-4D21-BFB2-0F0076933550}"/>
                </a:ext>
              </a:extLst>
            </p:cNvPr>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74;p60">
              <a:extLst>
                <a:ext uri="{FF2B5EF4-FFF2-40B4-BE49-F238E27FC236}">
                  <a16:creationId xmlns:a16="http://schemas.microsoft.com/office/drawing/2014/main" id="{7FEF64E9-450E-40D2-89BA-5A2F761ED20B}"/>
                </a:ext>
              </a:extLst>
            </p:cNvPr>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75;p60">
              <a:extLst>
                <a:ext uri="{FF2B5EF4-FFF2-40B4-BE49-F238E27FC236}">
                  <a16:creationId xmlns:a16="http://schemas.microsoft.com/office/drawing/2014/main" id="{80FD503C-B3C9-4BBB-94DD-D1F6AC337992}"/>
                </a:ext>
              </a:extLst>
            </p:cNvPr>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76;p60">
              <a:extLst>
                <a:ext uri="{FF2B5EF4-FFF2-40B4-BE49-F238E27FC236}">
                  <a16:creationId xmlns:a16="http://schemas.microsoft.com/office/drawing/2014/main" id="{B769A2D4-FC58-4EE3-B227-FD987F703756}"/>
                </a:ext>
              </a:extLst>
            </p:cNvPr>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77;p60">
              <a:extLst>
                <a:ext uri="{FF2B5EF4-FFF2-40B4-BE49-F238E27FC236}">
                  <a16:creationId xmlns:a16="http://schemas.microsoft.com/office/drawing/2014/main" id="{2B3E6E13-CDF0-474B-BD4A-9DBFD21F2F2D}"/>
                </a:ext>
              </a:extLst>
            </p:cNvPr>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78;p60">
              <a:extLst>
                <a:ext uri="{FF2B5EF4-FFF2-40B4-BE49-F238E27FC236}">
                  <a16:creationId xmlns:a16="http://schemas.microsoft.com/office/drawing/2014/main" id="{D4AD65E2-7073-4C57-AE62-4346A18ACFE2}"/>
                </a:ext>
              </a:extLst>
            </p:cNvPr>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79;p60">
              <a:extLst>
                <a:ext uri="{FF2B5EF4-FFF2-40B4-BE49-F238E27FC236}">
                  <a16:creationId xmlns:a16="http://schemas.microsoft.com/office/drawing/2014/main" id="{CEB421BB-531A-49F1-8BCB-9B6315F15677}"/>
                </a:ext>
              </a:extLst>
            </p:cNvPr>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80;p60">
              <a:extLst>
                <a:ext uri="{FF2B5EF4-FFF2-40B4-BE49-F238E27FC236}">
                  <a16:creationId xmlns:a16="http://schemas.microsoft.com/office/drawing/2014/main" id="{37194F45-669E-40E0-97AA-B4400948AEF7}"/>
                </a:ext>
              </a:extLst>
            </p:cNvPr>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81;p60">
              <a:extLst>
                <a:ext uri="{FF2B5EF4-FFF2-40B4-BE49-F238E27FC236}">
                  <a16:creationId xmlns:a16="http://schemas.microsoft.com/office/drawing/2014/main" id="{42D3D604-FD46-46CB-B319-063227C8D488}"/>
                </a:ext>
              </a:extLst>
            </p:cNvPr>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82;p60">
              <a:extLst>
                <a:ext uri="{FF2B5EF4-FFF2-40B4-BE49-F238E27FC236}">
                  <a16:creationId xmlns:a16="http://schemas.microsoft.com/office/drawing/2014/main" id="{09548770-7D98-47DF-A28A-91BDCDD324DC}"/>
                </a:ext>
              </a:extLst>
            </p:cNvPr>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83;p60">
              <a:extLst>
                <a:ext uri="{FF2B5EF4-FFF2-40B4-BE49-F238E27FC236}">
                  <a16:creationId xmlns:a16="http://schemas.microsoft.com/office/drawing/2014/main" id="{4DEA2023-13E0-44EF-ABFF-06E0A5D30D88}"/>
                </a:ext>
              </a:extLst>
            </p:cNvPr>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84;p60">
              <a:extLst>
                <a:ext uri="{FF2B5EF4-FFF2-40B4-BE49-F238E27FC236}">
                  <a16:creationId xmlns:a16="http://schemas.microsoft.com/office/drawing/2014/main" id="{741743E1-5F26-41F8-A030-371E3A8E77BE}"/>
                </a:ext>
              </a:extLst>
            </p:cNvPr>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8887;p58">
            <a:extLst>
              <a:ext uri="{FF2B5EF4-FFF2-40B4-BE49-F238E27FC236}">
                <a16:creationId xmlns:a16="http://schemas.microsoft.com/office/drawing/2014/main" id="{05D411FC-AED8-4521-914A-B98B8D58D233}"/>
              </a:ext>
            </a:extLst>
          </p:cNvPr>
          <p:cNvGrpSpPr/>
          <p:nvPr/>
        </p:nvGrpSpPr>
        <p:grpSpPr>
          <a:xfrm>
            <a:off x="5048151" y="3426962"/>
            <a:ext cx="422542" cy="342973"/>
            <a:chOff x="2165809" y="3811059"/>
            <a:chExt cx="422542" cy="342973"/>
          </a:xfrm>
          <a:solidFill>
            <a:srgbClr val="000000"/>
          </a:solidFill>
        </p:grpSpPr>
        <p:sp>
          <p:nvSpPr>
            <p:cNvPr id="120" name="Google Shape;8888;p58">
              <a:extLst>
                <a:ext uri="{FF2B5EF4-FFF2-40B4-BE49-F238E27FC236}">
                  <a16:creationId xmlns:a16="http://schemas.microsoft.com/office/drawing/2014/main" id="{B48770B9-F951-4E57-9A90-446DF82F9DBB}"/>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889;p58">
              <a:extLst>
                <a:ext uri="{FF2B5EF4-FFF2-40B4-BE49-F238E27FC236}">
                  <a16:creationId xmlns:a16="http://schemas.microsoft.com/office/drawing/2014/main" id="{106822D4-15F1-4316-8263-360AC1295283}"/>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890;p58">
              <a:extLst>
                <a:ext uri="{FF2B5EF4-FFF2-40B4-BE49-F238E27FC236}">
                  <a16:creationId xmlns:a16="http://schemas.microsoft.com/office/drawing/2014/main" id="{24E9D02A-9A7D-4EEF-AD53-5289937BC677}"/>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891;p58">
              <a:extLst>
                <a:ext uri="{FF2B5EF4-FFF2-40B4-BE49-F238E27FC236}">
                  <a16:creationId xmlns:a16="http://schemas.microsoft.com/office/drawing/2014/main" id="{11FEF943-270D-427B-9ED5-5899C4057852}"/>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892;p58">
              <a:extLst>
                <a:ext uri="{FF2B5EF4-FFF2-40B4-BE49-F238E27FC236}">
                  <a16:creationId xmlns:a16="http://schemas.microsoft.com/office/drawing/2014/main" id="{88F9728E-6EB5-45A0-ADFF-421BEDE41612}"/>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893;p58">
              <a:extLst>
                <a:ext uri="{FF2B5EF4-FFF2-40B4-BE49-F238E27FC236}">
                  <a16:creationId xmlns:a16="http://schemas.microsoft.com/office/drawing/2014/main" id="{D38C783C-66E0-4181-A3A2-EAAAA2A5C2C5}"/>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894;p58">
              <a:extLst>
                <a:ext uri="{FF2B5EF4-FFF2-40B4-BE49-F238E27FC236}">
                  <a16:creationId xmlns:a16="http://schemas.microsoft.com/office/drawing/2014/main" id="{96BE8011-3C17-435B-8746-63B0965B59CA}"/>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8895;p58">
              <a:extLst>
                <a:ext uri="{FF2B5EF4-FFF2-40B4-BE49-F238E27FC236}">
                  <a16:creationId xmlns:a16="http://schemas.microsoft.com/office/drawing/2014/main" id="{8D68F43A-0469-4809-97D9-2A11F2024A5C}"/>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896;p58">
              <a:extLst>
                <a:ext uri="{FF2B5EF4-FFF2-40B4-BE49-F238E27FC236}">
                  <a16:creationId xmlns:a16="http://schemas.microsoft.com/office/drawing/2014/main" id="{6B9071DA-FA7B-422E-A184-13F911F5DF4B}"/>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897;p58">
              <a:extLst>
                <a:ext uri="{FF2B5EF4-FFF2-40B4-BE49-F238E27FC236}">
                  <a16:creationId xmlns:a16="http://schemas.microsoft.com/office/drawing/2014/main" id="{6B1B42FB-78B2-4FB8-8259-20FF6793C148}"/>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898;p58">
              <a:extLst>
                <a:ext uri="{FF2B5EF4-FFF2-40B4-BE49-F238E27FC236}">
                  <a16:creationId xmlns:a16="http://schemas.microsoft.com/office/drawing/2014/main" id="{C254D9FF-B8F7-49E1-810C-9AC65A317838}"/>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899;p58">
              <a:extLst>
                <a:ext uri="{FF2B5EF4-FFF2-40B4-BE49-F238E27FC236}">
                  <a16:creationId xmlns:a16="http://schemas.microsoft.com/office/drawing/2014/main" id="{A89BB7B4-4753-4634-B2C3-724F0F45A5F4}"/>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900;p58">
              <a:extLst>
                <a:ext uri="{FF2B5EF4-FFF2-40B4-BE49-F238E27FC236}">
                  <a16:creationId xmlns:a16="http://schemas.microsoft.com/office/drawing/2014/main" id="{C5A74043-5A70-43AE-9C51-5536FFB97362}"/>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901;p58">
              <a:extLst>
                <a:ext uri="{FF2B5EF4-FFF2-40B4-BE49-F238E27FC236}">
                  <a16:creationId xmlns:a16="http://schemas.microsoft.com/office/drawing/2014/main" id="{76C3F77C-BCA6-4E9E-A09B-A8C2E0CB1E33}"/>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902;p58">
              <a:extLst>
                <a:ext uri="{FF2B5EF4-FFF2-40B4-BE49-F238E27FC236}">
                  <a16:creationId xmlns:a16="http://schemas.microsoft.com/office/drawing/2014/main" id="{5F6E7E36-502A-49D7-B2B8-18A2AC6D3061}"/>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903;p58">
              <a:extLst>
                <a:ext uri="{FF2B5EF4-FFF2-40B4-BE49-F238E27FC236}">
                  <a16:creationId xmlns:a16="http://schemas.microsoft.com/office/drawing/2014/main" id="{71D610D1-C07B-429F-A8FC-C7B3DDCBE279}"/>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904;p58">
              <a:extLst>
                <a:ext uri="{FF2B5EF4-FFF2-40B4-BE49-F238E27FC236}">
                  <a16:creationId xmlns:a16="http://schemas.microsoft.com/office/drawing/2014/main" id="{732C10DD-CD2F-413F-AC9C-C5F5A1995CF9}"/>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905;p58">
              <a:extLst>
                <a:ext uri="{FF2B5EF4-FFF2-40B4-BE49-F238E27FC236}">
                  <a16:creationId xmlns:a16="http://schemas.microsoft.com/office/drawing/2014/main" id="{A692D6CC-5980-4305-8F48-292DE7C052D9}"/>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06215199"/>
      </p:ext>
    </p:extLst>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TotalTime>
  <Words>1362</Words>
  <Application>Microsoft Office PowerPoint</Application>
  <PresentationFormat>Affichage à l'écran (16:9)</PresentationFormat>
  <Paragraphs>248</Paragraphs>
  <Slides>26</Slides>
  <Notes>13</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26</vt:i4>
      </vt:variant>
    </vt:vector>
  </HeadingPairs>
  <TitlesOfParts>
    <vt:vector size="38" baseType="lpstr">
      <vt:lpstr>Whitney</vt:lpstr>
      <vt:lpstr>Abel</vt:lpstr>
      <vt:lpstr>Josefin Slab Thin</vt:lpstr>
      <vt:lpstr>Staatliches</vt:lpstr>
      <vt:lpstr>Josefin Slab</vt:lpstr>
      <vt:lpstr>Josefin Sans</vt:lpstr>
      <vt:lpstr>Anaheim</vt:lpstr>
      <vt:lpstr>Arial</vt:lpstr>
      <vt:lpstr>Anton</vt:lpstr>
      <vt:lpstr>inherit</vt:lpstr>
      <vt:lpstr>Source Code Pro ExtraLight</vt:lpstr>
      <vt:lpstr>Economy Thesis by Slidesgo</vt:lpstr>
      <vt:lpstr>Projet l3 informatique</vt:lpstr>
      <vt:lpstr>Présentation PowerPoint</vt:lpstr>
      <vt:lpstr>01  Thème du projet</vt:lpstr>
      <vt:lpstr>01.  </vt:lpstr>
      <vt:lpstr>Actrice</vt:lpstr>
      <vt:lpstr>02.  </vt:lpstr>
      <vt:lpstr>Contraintes techniques</vt:lpstr>
      <vt:lpstr>03.  </vt:lpstr>
      <vt:lpstr>Contraintes organisationnelles</vt:lpstr>
      <vt:lpstr>SYNOPSIS</vt:lpstr>
      <vt:lpstr>événemencier</vt:lpstr>
      <vt:lpstr>Storyboard </vt:lpstr>
      <vt:lpstr>Storyboard </vt:lpstr>
      <vt:lpstr>Organisation</vt:lpstr>
      <vt:lpstr>CAMILLE</vt:lpstr>
      <vt:lpstr>matthieu</vt:lpstr>
      <vt:lpstr>04.  </vt:lpstr>
      <vt:lpstr>Listes des Objets modélisés</vt:lpstr>
      <vt:lpstr>Objets modélisés</vt:lpstr>
      <vt:lpstr>Objets modélisés</vt:lpstr>
      <vt:lpstr>Objets modélisés</vt:lpstr>
      <vt:lpstr>Objets modélisés</vt:lpstr>
      <vt:lpstr>TEXTURES</vt:lpstr>
      <vt:lpstr>Montage</vt:lpstr>
      <vt:lpstr>Son</vt:lpstr>
      <vt:lpstr>Répartition - pourcentage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l3 informatique</dc:title>
  <cp:lastModifiedBy>Camille Dardoize</cp:lastModifiedBy>
  <cp:revision>50</cp:revision>
  <dcterms:modified xsi:type="dcterms:W3CDTF">2021-05-10T09:17:16Z</dcterms:modified>
</cp:coreProperties>
</file>